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72" r:id="rId2"/>
  </p:sldMasterIdLst>
  <p:notesMasterIdLst>
    <p:notesMasterId r:id="rId51"/>
  </p:notesMasterIdLst>
  <p:sldIdLst>
    <p:sldId id="284" r:id="rId3"/>
    <p:sldId id="285" r:id="rId4"/>
    <p:sldId id="286" r:id="rId5"/>
    <p:sldId id="287" r:id="rId6"/>
    <p:sldId id="261" r:id="rId7"/>
    <p:sldId id="358" r:id="rId8"/>
    <p:sldId id="398" r:id="rId9"/>
    <p:sldId id="399" r:id="rId10"/>
    <p:sldId id="301" r:id="rId11"/>
    <p:sldId id="364" r:id="rId12"/>
    <p:sldId id="367" r:id="rId13"/>
    <p:sldId id="368" r:id="rId14"/>
    <p:sldId id="365" r:id="rId15"/>
    <p:sldId id="366" r:id="rId16"/>
    <p:sldId id="369" r:id="rId17"/>
    <p:sldId id="370" r:id="rId18"/>
    <p:sldId id="371" r:id="rId19"/>
    <p:sldId id="372" r:id="rId20"/>
    <p:sldId id="376" r:id="rId21"/>
    <p:sldId id="373" r:id="rId22"/>
    <p:sldId id="374" r:id="rId23"/>
    <p:sldId id="375" r:id="rId24"/>
    <p:sldId id="377" r:id="rId25"/>
    <p:sldId id="378" r:id="rId26"/>
    <p:sldId id="382" r:id="rId27"/>
    <p:sldId id="383" r:id="rId28"/>
    <p:sldId id="384" r:id="rId29"/>
    <p:sldId id="302" r:id="rId30"/>
    <p:sldId id="303" r:id="rId31"/>
    <p:sldId id="291" r:id="rId32"/>
    <p:sldId id="381" r:id="rId33"/>
    <p:sldId id="387" r:id="rId34"/>
    <p:sldId id="385" r:id="rId35"/>
    <p:sldId id="386" r:id="rId36"/>
    <p:sldId id="304" r:id="rId37"/>
    <p:sldId id="306" r:id="rId38"/>
    <p:sldId id="307" r:id="rId39"/>
    <p:sldId id="308" r:id="rId40"/>
    <p:sldId id="309" r:id="rId41"/>
    <p:sldId id="389" r:id="rId42"/>
    <p:sldId id="390" r:id="rId43"/>
    <p:sldId id="391" r:id="rId44"/>
    <p:sldId id="392" r:id="rId45"/>
    <p:sldId id="310" r:id="rId46"/>
    <p:sldId id="393" r:id="rId47"/>
    <p:sldId id="394" r:id="rId48"/>
    <p:sldId id="395" r:id="rId49"/>
    <p:sldId id="305" r:id="rId50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F7C2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6907" autoAdjust="0"/>
    <p:restoredTop sz="94660"/>
  </p:normalViewPr>
  <p:slideViewPr>
    <p:cSldViewPr>
      <p:cViewPr>
        <p:scale>
          <a:sx n="40" d="100"/>
          <a:sy n="40" d="100"/>
        </p:scale>
        <p:origin x="-336" y="-6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slide" Target="slides/slide37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slide" Target="slides/slide40.xml"/><Relationship Id="rId47" Type="http://schemas.openxmlformats.org/officeDocument/2006/relationships/slide" Target="slides/slide45.xml"/><Relationship Id="rId50" Type="http://schemas.openxmlformats.org/officeDocument/2006/relationships/slide" Target="slides/slide48.xml"/><Relationship Id="rId55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Relationship Id="rId46" Type="http://schemas.openxmlformats.org/officeDocument/2006/relationships/slide" Target="slides/slide44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41" Type="http://schemas.openxmlformats.org/officeDocument/2006/relationships/slide" Target="slides/slide39.xml"/><Relationship Id="rId54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slide" Target="slides/slide38.xml"/><Relationship Id="rId45" Type="http://schemas.openxmlformats.org/officeDocument/2006/relationships/slide" Target="slides/slide43.xml"/><Relationship Id="rId53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49" Type="http://schemas.openxmlformats.org/officeDocument/2006/relationships/slide" Target="slides/slide47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4" Type="http://schemas.openxmlformats.org/officeDocument/2006/relationships/slide" Target="slides/slide42.xml"/><Relationship Id="rId52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slide" Target="slides/slide41.xml"/><Relationship Id="rId48" Type="http://schemas.openxmlformats.org/officeDocument/2006/relationships/slide" Target="slides/slide46.xml"/><Relationship Id="rId8" Type="http://schemas.openxmlformats.org/officeDocument/2006/relationships/slide" Target="slides/slide6.xml"/><Relationship Id="rId51" Type="http://schemas.openxmlformats.org/officeDocument/2006/relationships/notesMaster" Target="notesMasters/notesMaster1.xml"/><Relationship Id="rId3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F5BE276-EBE1-4FC9-913A-A3445E35F40B}" type="datetimeFigureOut">
              <a:rPr lang="en-US" smtClean="0"/>
              <a:pPr/>
              <a:t>3/5/2021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DDEB06-0A27-41D2-9D94-5CD320D3A0B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10250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C401609-8FE0-43D8-9612-3CC9FBAD663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4977408-29E5-4B7C-9973-728382329BC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336829E-7E37-4D3D-AC70-290BBF6D081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4C401609-8FE0-43D8-9612-3CC9FBAD663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E5450B4-9AD8-4AF3-8BCD-111D3E85718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7EC3379-E44A-412B-BED8-3CE040E60DF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B8EEBF-C882-4EDB-8E66-A7E853DD296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90ECF11-C336-40A6-829B-9CC853C603E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425BA85-0614-4B46-8AA5-CBDD02D775D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7C01C75-75C5-49AD-981F-1873193179C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265629F-1DDA-4ACB-800A-BC7AE9C532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E5450B4-9AD8-4AF3-8BCD-111D3E85718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12A2BFD8-0A55-4246-9B28-12D0C615444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4977408-29E5-4B7C-9973-728382329BC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336829E-7E37-4D3D-AC70-290BBF6D081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7EC3379-E44A-412B-BED8-3CE040E60DF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5B8EEBF-C882-4EDB-8E66-A7E853DD296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90ECF11-C336-40A6-829B-9CC853C603E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425BA85-0614-4B46-8AA5-CBDD02D775D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7C01C75-75C5-49AD-981F-1873193179C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265629F-1DDA-4ACB-800A-BC7AE9C532F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2A2BFD8-0A55-4246-9B28-12D0C615444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1A6E54B0-C8BB-4EEF-AD42-3C65684C4C0A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1A6E54B0-C8BB-4EEF-AD42-3C65684C4C0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5486400"/>
            <a:ext cx="8229600" cy="685800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en-US" sz="2800" i="1" smtClean="0">
                <a:latin typeface="Times New Roman" pitchFamily="18" charset="0"/>
                <a:cs typeface="Times New Roman" pitchFamily="18" charset="0"/>
              </a:rPr>
              <a:t>The Wise Still Seek Him Today</a:t>
            </a:r>
          </a:p>
        </p:txBody>
      </p:sp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066800"/>
            <a:ext cx="8229600" cy="3429000"/>
          </a:xfrm>
        </p:spPr>
        <p:txBody>
          <a:bodyPr/>
          <a:lstStyle/>
          <a:p>
            <a:pPr eaLnBrk="1" hangingPunct="1"/>
            <a:r>
              <a:rPr lang="en-US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The Good Shepherd Ministry</a:t>
            </a:r>
            <a:br>
              <a:rPr lang="en-US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40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Psalm 23</a:t>
            </a:r>
            <a:r>
              <a:rPr lang="en-US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40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40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40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40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endParaRPr lang="en-US" sz="3200" i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i="1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Brown-Driver-Brigg’s Hebrew Definitions</a:t>
            </a:r>
            <a:endParaRPr lang="en-US" sz="3600" i="1" dirty="0">
              <a:solidFill>
                <a:srgbClr val="8F7C2D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b="1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H8085</a:t>
            </a:r>
          </a:p>
          <a:p>
            <a:r>
              <a:rPr lang="he-IL" sz="2000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שׁמע</a:t>
            </a:r>
            <a:endParaRPr lang="en-US" sz="2000" dirty="0" smtClean="0">
              <a:solidFill>
                <a:srgbClr val="8F7C2D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000" dirty="0" err="1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shâma</a:t>
            </a:r>
            <a:r>
              <a:rPr lang="en-US" sz="2000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‛</a:t>
            </a:r>
          </a:p>
          <a:p>
            <a:r>
              <a:rPr lang="en-US" sz="2000" b="1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BDB Definition:</a:t>
            </a:r>
          </a:p>
          <a:p>
            <a:r>
              <a:rPr lang="en-US" sz="2000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1) to hear, listen to, obey (verb)</a:t>
            </a:r>
          </a:p>
          <a:p>
            <a:r>
              <a:rPr lang="en-US" sz="2000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1a) (</a:t>
            </a:r>
            <a:r>
              <a:rPr lang="en-US" sz="2000" dirty="0" err="1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Qal</a:t>
            </a:r>
            <a:r>
              <a:rPr lang="en-US" sz="2000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lvl="1"/>
            <a:r>
              <a:rPr lang="en-US" sz="2000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1a1) to hear (perceive by ear)</a:t>
            </a:r>
          </a:p>
          <a:p>
            <a:pPr lvl="1"/>
            <a:r>
              <a:rPr lang="en-US" sz="2000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1a2) to hear of or concerning</a:t>
            </a:r>
          </a:p>
          <a:p>
            <a:pPr lvl="1"/>
            <a:r>
              <a:rPr lang="en-US" sz="2000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1a3) to hear (have power to hear)</a:t>
            </a:r>
          </a:p>
          <a:p>
            <a:pPr lvl="1"/>
            <a:r>
              <a:rPr lang="en-US" sz="2000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1a4) to hear with attention or interest, listen to</a:t>
            </a:r>
          </a:p>
          <a:p>
            <a:pPr lvl="1"/>
            <a:r>
              <a:rPr lang="en-US" sz="2000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1a5) to understand (language)</a:t>
            </a:r>
          </a:p>
          <a:p>
            <a:pPr lvl="1"/>
            <a:r>
              <a:rPr lang="en-US" sz="2000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1a6) to hear (of judicial cases)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i="1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Brown-Driver-Brigg’s Hebrew Definitions cont.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sz="2000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1a7) to listen, give heed</a:t>
            </a:r>
          </a:p>
          <a:p>
            <a:pPr lvl="2"/>
            <a:r>
              <a:rPr lang="en-US" sz="2000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1a7a) to consent, agree</a:t>
            </a:r>
          </a:p>
          <a:p>
            <a:pPr lvl="2"/>
            <a:r>
              <a:rPr lang="en-US" sz="2000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1a7b) to grant request</a:t>
            </a:r>
          </a:p>
          <a:p>
            <a:pPr lvl="1"/>
            <a:r>
              <a:rPr lang="en-US" sz="2000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1a8) to listen to, yield to</a:t>
            </a:r>
          </a:p>
          <a:p>
            <a:pPr lvl="1"/>
            <a:r>
              <a:rPr lang="en-US" sz="2000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1a9) to obey, be obedient</a:t>
            </a:r>
          </a:p>
          <a:p>
            <a:r>
              <a:rPr lang="en-US" sz="2000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1b) (</a:t>
            </a:r>
            <a:r>
              <a:rPr lang="en-US" sz="2000" dirty="0" err="1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Niphal</a:t>
            </a:r>
            <a:r>
              <a:rPr lang="en-US" sz="2000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lvl="1"/>
            <a:r>
              <a:rPr lang="en-US" sz="2000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1b1) to be heard (of voice or sound)</a:t>
            </a:r>
          </a:p>
          <a:p>
            <a:pPr lvl="1"/>
            <a:r>
              <a:rPr lang="en-US" sz="2000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1b2) to be heard of</a:t>
            </a:r>
          </a:p>
          <a:p>
            <a:pPr lvl="1"/>
            <a:r>
              <a:rPr lang="en-US" sz="2000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1b3) to be regarded, be obeyed</a:t>
            </a:r>
          </a:p>
          <a:p>
            <a:r>
              <a:rPr lang="en-US" sz="2000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1c) (</a:t>
            </a:r>
            <a:r>
              <a:rPr lang="en-US" sz="2000" dirty="0" err="1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Piel</a:t>
            </a:r>
            <a:r>
              <a:rPr lang="en-US" sz="2000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) to cause to hear, call to hear, summon</a:t>
            </a:r>
          </a:p>
          <a:p>
            <a:r>
              <a:rPr lang="en-US" sz="2000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1d) (</a:t>
            </a:r>
            <a:r>
              <a:rPr lang="en-US" sz="2000" dirty="0" err="1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Hiphil</a:t>
            </a:r>
            <a:r>
              <a:rPr lang="en-US" sz="2000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lvl="1"/>
            <a:r>
              <a:rPr lang="en-US" sz="2000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1d1) to cause to hear, tell, proclaim, utter a sound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i="1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Brown-Driver-Brigg’s Hebrew Definitions cont.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sz="2000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1d2) to sound aloud (musical term)</a:t>
            </a:r>
          </a:p>
          <a:p>
            <a:pPr lvl="1"/>
            <a:r>
              <a:rPr lang="en-US" sz="2000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1d3) to make proclamation, summon</a:t>
            </a:r>
          </a:p>
          <a:p>
            <a:pPr lvl="1"/>
            <a:r>
              <a:rPr lang="en-US" sz="2000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1d4) to cause to be heard</a:t>
            </a:r>
          </a:p>
          <a:p>
            <a:r>
              <a:rPr lang="en-US" sz="2000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2) sound (noun masculine)</a:t>
            </a:r>
          </a:p>
          <a:p>
            <a:r>
              <a:rPr lang="en-US" sz="2000" b="1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Part of Speech: see above in Definition</a:t>
            </a:r>
          </a:p>
          <a:p>
            <a:r>
              <a:rPr lang="en-US" sz="2000" b="1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A Related Word by BDB/Strong’s Number: a primitive root</a:t>
            </a:r>
          </a:p>
          <a:p>
            <a:r>
              <a:rPr lang="en-US" sz="2000" b="1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Same Word by TWOT Number: 2412, 2412a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i="1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Strong’s Hebrew and Greek Dictionaries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200" b="1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H8085</a:t>
            </a:r>
          </a:p>
          <a:p>
            <a:r>
              <a:rPr lang="he-IL" sz="2200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שׁמע</a:t>
            </a:r>
            <a:endParaRPr lang="en-US" sz="2200" dirty="0" smtClean="0">
              <a:solidFill>
                <a:srgbClr val="8F7C2D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200" dirty="0" err="1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shâma</a:t>
            </a:r>
            <a:r>
              <a:rPr lang="en-US" sz="2200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‛</a:t>
            </a:r>
          </a:p>
          <a:p>
            <a:r>
              <a:rPr lang="en-US" sz="2200" i="1" dirty="0" err="1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shaw-mah</a:t>
            </a:r>
            <a:r>
              <a:rPr lang="en-US" sz="2200" i="1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'</a:t>
            </a:r>
          </a:p>
          <a:p>
            <a:r>
              <a:rPr lang="en-US" sz="2200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A primitive root; to </a:t>
            </a:r>
            <a:r>
              <a:rPr lang="en-US" sz="2200" i="1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hear intelligently (often with implication of attention, obedience, etc.; causatively to tell, etc.): -  X attentively, call (gather) together, X carefully, X certainly, consent, consider, be content, declare, X diligently, discern, give ear, (cause to, let, make to) hear (-ken, tell), X indeed, listen, make (a) noise, (be) obedient, obey, perceive, (make a) proclaim (-</a:t>
            </a:r>
            <a:r>
              <a:rPr lang="en-US" sz="2200" i="1" dirty="0" err="1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ation</a:t>
            </a:r>
            <a:r>
              <a:rPr lang="en-US" sz="2200" i="1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), publish, regard, report, </a:t>
            </a:r>
            <a:r>
              <a:rPr lang="en-US" sz="2200" i="1" dirty="0" err="1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shew</a:t>
            </a:r>
            <a:r>
              <a:rPr lang="en-US" sz="2200" i="1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 (forth), (make a) sound, X surely, tell, understand, whosoever [</a:t>
            </a:r>
            <a:r>
              <a:rPr lang="en-US" sz="2200" i="1" dirty="0" err="1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heareth</a:t>
            </a:r>
            <a:r>
              <a:rPr lang="en-US" sz="2200" i="1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], witness.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King James Concordance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800" b="1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H8085</a:t>
            </a:r>
          </a:p>
          <a:p>
            <a:r>
              <a:rPr lang="he-IL" sz="1800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שׁמע</a:t>
            </a:r>
            <a:endParaRPr lang="en-US" sz="1800" dirty="0" smtClean="0">
              <a:solidFill>
                <a:srgbClr val="8F7C2D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1800" dirty="0" err="1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shâma</a:t>
            </a:r>
            <a:r>
              <a:rPr lang="en-US" sz="1800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‛</a:t>
            </a:r>
          </a:p>
          <a:p>
            <a:r>
              <a:rPr lang="en-US" sz="1800" b="1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Total KJV Occurrences: 1149</a:t>
            </a:r>
          </a:p>
          <a:p>
            <a:r>
              <a:rPr lang="en-US" sz="1800" b="1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heard, 377</a:t>
            </a:r>
          </a:p>
          <a:p>
            <a:r>
              <a:rPr lang="en-US" sz="1800" u="sng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Gen_3:8, Gen_3:10, Gen_14:14, Gen_16:11, Gen_17:20, Gen_18:10, Gen_21:17 (2), Gen_21:26, Gen_24:30, Gen_24:52, Gen_27:5-6 (2), Gen_27:34, Gen_29:13, Gen_29:33, Gen_30:6, Gen_31:1, Gen_34:5, Gen_34:7, Gen_35:22, Gen_37:17, Gen_37:21, Gen_39:15, Gen_39:19, Gen_41:15, Gen_42:2, Gen_43:25, Gen_45:2, Gen_45:16, Exo_2:15, Exo_2:24, Exo_3:7, Exo_4:31, Exo_6:5, Exo_16:9, Exo_16:12, Exo_18:1, Exo_23:13, Exo_28:35, Exo_32:17, Exo_33:4, Lev_10:20, Lev_24:14, Num_7:89, Num_11:1, Num_11:10, Num_12:2, Num_14:14-15 (2), Num_14:27, Num_16:4, Num_20:16, Num_21:1, Num_22:36, Num_24:4, Num_24:16, Num_30:7-8 (3), Num_30:11-12 (2), Num_30:14-15 (2), Num_33:40, Deu_1:34, Deu_4:12 (2), Deu_4:32-33 (2), Deu_5:23-24 (2), Deu_5:26, Deu_5:28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King James Concordance cont.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800" u="sng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(2), Deu_9:2, Deu_17:4, Deu_26:7, Jos_2:10-11 (2), Jos_5:1, Jos_6:20, Jos_9:1, Jos_9:3, Jos_9:9, Jos_9:16, Jos_11:1 (2), Jos_22:11-12 (2), Jos_22:30, Jos_24:27, Jdg_7:15, Jdg_9:30, Jdg_9:46, Jdg_18:25, Jdg_20:3, Rth_1:6, 1Sa_1:13, 1Sa_2:22, 1Sa_4:6, 1Sa_4:14, 1Sa_4:19, 1Sa_7:7 (2), 1Sa_8:21, 1Sa_11:6, 1Sa_13:3-4 (2), 1Sa_14:22, 1Sa_14:27, 1Sa_17:11, 1Sa_17:23, 1Sa_17:28, 1Sa_17:31, 1Sa_22:1, 1Sa_22:6, 1Sa_23:10-11 (2), 1Sa_23:25, 1Sa_25:4, 1Sa_25:7, 1Sa_25:39, 1Sa_31:11, 2Sa_3:28, 2Sa_4:1, 2Sa_5:17 (2), 2Sa_7:22, 2Sa_8:9, 2Sa_10:7, 2Sa_11:26, 2Sa_13:21, 2Sa_18:5, 2Sa_19:2, 1Ki_1:11, 1Ki_1:41 (2), 1Ki_1:45, 1Ki_2:42, 1Ki_3:28, 1Ki_4:34, 1Ki_5:1, 1Ki_6:7 (2), 1Ki_9:3, 1Ki_10:1, 1Ki_10:6-7 (2), 1Ki_11:21, 1Ki_12:2, 1Ki_12:20, 1Ki_13:4, 1Ki_13:26, 1Ki_14:6, 1Ki_15:21, 1Ki_16:16, 1Ki_17:22, 1Ki_19:13, 1Ki_20:12, 1Ki_20:31, 1Ki_21:15-16 (2), 1Ki_21:27, 2Ki_3:21, 2Ki_5:8, 2Ki_9:30 (2), 2Ki_11:13, 2Ki_19:1, 2Ki_19:4, 2Ki_19:6, 2Ki_19:8-9 (2), 2Ki_19:11, 2Ki_19:20, 2Ki_19:25, 2Ki_20:5, 2Ki_20:12, 2Ki_22:11, 2Ki_22:18-19 (2), 2Ki_25:23, 1Ch_10:11, 1Ch_14:8 (2), 1Ch_17:20, 1Ch_18:9, 1Ch_19:8, 2Ch_5:13, 2Ch_7:12, 2Ch_9:1, 2Ch_9:5-6 (2), 2Ch_10:2, 2Ch_15:8, 2Ch_16:5, 2Ch_20:29, 2Ch_23:12, 2Ch_30:27, 2Ch_33:13, </a:t>
            </a:r>
            <a:endParaRPr lang="en-US" u="sng" dirty="0" smtClean="0">
              <a:solidFill>
                <a:srgbClr val="8F7C2D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King James Concordance cont.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800" u="sng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2Ch_34:19, 2Ch_34:26-27 (2), Ezr_3:13, Ezr_4:1, Neh_1:3-4 (2), Neh_2:10, Neh_2:19, Neh_4:1, Neh_4:7, Neh_4:15, Neh_5:6, Neh_6:1, Neh_6:16, Neh_8:9, Neh_12:43, Neh_13:3, Est_1:18, Est_2:8, Job_2:11, Job_4:16, Job_13:1, Job_15:8, Job_20:2-3 (2), Job_26:14, Job_28:22, Job_29:11, Job_33:8, Job_42:4-5 (2), Psa_6:8-9 (2), Psa_10:17, Psa_18:6, Psa_19:3, Psa_22:24, Psa_28:6, Psa_31:13, Psa_34:6, Psa_38:13, Psa_44:1 (2), Psa_48:8, Psa_61:5, Psa_62:11, Psa_66:8, Psa_66:19, Psa_76:8, Psa_78:3, Psa_78:21, Psa_78:59, Psa_81:5, Psa_97:8, Psa_106:44, Psa_116:1, Psa_132:6, Ecc_9:16-17 (2), Son_2:12, Isa_6:8, Isa_15:4, Isa_16:6, Isa_21:10, Isa_24:16, Isa_28:22, Isa_30:30, Isa_37:1, Isa_37:4, Isa_37:6, Isa_37:8-9 (3), Isa_37:11, Isa_37:26, Isa_38:5, Isa_39:1, Isa_40:21, Isa_40:28, Isa_42:2, Isa_48:6, Isa_52:15, Isa_58:4, Isa_60:18, Isa_64:4, Isa_65:19, Isa_66:8, Isa_66:19, Jer_3:21, Jer_4:19, Jer_4:31, Jer_6:7, Jer_6:24, Jer_7:13, Jer_8:6, Jer_8:16, Jer_9:19, Jer_18:13, Jer_18:22, Jer_20:1, Jer_20:10, Jer_23:18 (2), Jer_23:25, Jer_25:8, Jer_25:36, Jer_26:7, Jer_26:10-12 (3), Jer_26:21 (2), Jer_30:5, Jer_31:15, Jer_31:18, Jer_34:10 (2), Jer_35:17, Jer_36:11, Jer_36:13, Jer_36:16, Jer_36:24, Jer_37:5, Jer_38:1, Jer_40:7 (2), Jer_41:11 (2), Jer_42:4, Jer_46:12, </a:t>
            </a:r>
            <a:endParaRPr lang="en-US" u="sng" dirty="0" smtClean="0">
              <a:solidFill>
                <a:srgbClr val="8F7C2D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King James Concordance cont.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800" u="sng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Jer_48:4-5 (2), Jer_48:29, Jer_49:2, Jer_49:14, Jer_49:21, Jer_49:23, Jer_50:43, Jer_51:46 (2), Jer_51:51, Lam_1:21 (2), Lam_3:56, Lam_3:61, Eze_1:24, Eze_1:28, Eze_2:2, Eze_3:12-13 (2), Eze_10:5, Eze_19:4, Eze_19:9, Eze_26:13, Eze_27:30, Eze_33:5, Eze_35:12-13 (2), Eze_43:6, Dan_8:13, Dan_8:16, Dan_10:9 (2), Dan_10:12, Dan_12:7-8 (2), Hos_7:12, Oba_1:1, Mic_5:15, Nah_2:13, Hab_3:2, Hab_3:16, Zep_2:8, Zec_8:23, Mal_3:16</a:t>
            </a:r>
          </a:p>
          <a:p>
            <a:r>
              <a:rPr lang="en-US" sz="1800" b="1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hear, 366</a:t>
            </a:r>
          </a:p>
          <a:p>
            <a:r>
              <a:rPr lang="en-US" sz="1800" u="sng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Gen_4:23, Gen_23:6 (2), Gen_23:8, Gen_23:11, Gen_23:13, Gen_37:6, Gen_42:21-22 (2), Gen_49:2, Exo_6:12, Exo_7:16, Exo_15:14, Exo_19:9, Exo_20:19, Exo_22:23, Exo_22:27, Exo_32:18, Lev_5:1, Num_9:8, Num_12:6, Num_14:13, Num_16:8, Num_20:10, Num_23:18, Num_30:4, Deu_1:16-17 (3), Deu_1:43, Deu_3:25-26 (2), Deu_4:6, Deu_4:10, Deu_4:28, Deu_4:33, Deu_4:36, Deu_5:1, Deu_5:25, Deu_5:27 (2), Deu_6:3-4 (2), Deu_9:1, Deu_12:28, Deu_17:11-13 (3), Deu_18:16, Deu_19:20, Deu_20:3, Deu_21:21, Deu_29:4, Deu_30:12-13 (2), Deu_30:17, Deu_31:12-13 (2), Deu_32:1, Deu_33:7, Jos_3:9, </a:t>
            </a:r>
            <a:endParaRPr lang="en-US" dirty="0">
              <a:solidFill>
                <a:srgbClr val="8F7C2D"/>
              </a:solidFill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King James Concordance cont.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800" u="sng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Jos_6:5, Jos_7:9, Jdg_5:3, Jdg_5:16, Jdg_7:11, Jdg_14:13, 1Sa_2:23-24 (2), 1Sa_13:3, 1Sa_15:14, 1Sa_16:2, 1Sa_22:7, 1Sa_22:12, 1Sa_25:24, 1Sa_26:19, 2Sa_14:16, 2Sa_15:3, 2Sa_15:10, 2Sa_15:35-36 (2), 2Sa_16:21, 2Sa_17:5, 2Sa_19:35, 2Sa_20:16-17 (4), 2Sa_22:7, 2Sa_22:45, 1Ki_4:34, 1Ki_8:30, 1Ki_8:32, 1Ki_8:34, 1Ki_8:36, 1Ki_8:39, 1Ki_8:42-43 (2), 1Ki_8:45, 1Ki_8:49, 1Ki_10:8, 1Ki_10:24, 1Ki_22:19, 2Ki_7:1, 2Ki_7:6, 2Ki_14:11, 2Ki_17:14, 2Ki_18:12, 2Ki_18:28, 2Ki_19:4, 2Ki_19:7, 2Ki_20:16 (3), 1Ch_14:15, 1Ch_28:2, 2Ch_6:21, 2Ch_6:23, 2Ch_6:25, 2Ch_6:27, 2Ch_6:30, 2Ch_6:33, 2Ch_6:35, 2Ch_6:39, 2Ch_7:14, 2Ch_9:7, 2Ch_9:23, 2Ch_13:4, 2Ch_15:2, 2Ch_18:18, 2Ch_20:9, 2Ch_25:20 (2), 2Ch_28:11, 2Ch_29:5, Neh_1:6, Neh_4:4, Neh_4:20, Neh_8:2, Neh_9:29, Job_3:18, Job_5:27, Job_13:6, Job_15:17 (2), Job_21:2, Job_22:27, Job_27:9, Job_31:35, Job_34:1-2 (2), Job_34:16, Job_35:13, Job_37:2, Job_42:4, Psa_4:1, Psa_5:3 (2), Psa_17:1, Psa_17:6, Psa_18:44, Psa_27:7, Psa_28:2, Psa_30:10, Psa_34:2, Psa_39:12, Psa_49:1, Psa_51:7-8 (2), Psa_54:2, Psa_55:17, Psa_55:19, Psa_59:7, Psa_64:1 (2), Psa_66:16, Psa_66:18, Psa_85:8</a:t>
            </a:r>
            <a:endParaRPr lang="en-US" dirty="0">
              <a:solidFill>
                <a:srgbClr val="8F7C2D"/>
              </a:solidFill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King James Concordance cont.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800" u="sng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(3), Psa_92:11, Psa_94:9, Psa_95:7, Psa_102:1, Psa_102:20, Psa_115:6, Psa_119:149, Psa_130:2, Psa_138:4, Psa_141:6, Psa_143:1, Psa_143:8, Psa_145:19, Pro_1:5, Pro_1:8, Pro_4:1, Pro_4:10, Pro_5:7, Pro_8:6, Pro_8:33, Pro_19:20, Pro_19:27, Pro_22:17, Pro_23:19, Ecc_5:1, Ecc_7:5 (2), Ecc_7:21, Son_2:13-14 (2), Son_8:13, Isa_1:2, Isa_1:10, Isa_1:15, Isa_6:9-10 (2), Isa_7:13, Isa_18:3, Isa_28:12, Isa_28:14, Isa_28:23 (2), Isa_29:18, Isa_30:9, Isa_30:19, Isa_30:21, Isa_32:3, Isa_32:9, Isa_33:13, Isa_34:1 (2), Isa_36:13, Isa_37:4, Isa_37:7, Isa_37:17 (2), Isa_39:5, Isa_42:18, Isa_42:23, Isa_43:9, Isa_44:1, Isa_47:8, Isa_48:1, Isa_48:14, Isa_48:16, Isa_50:4, Isa_51:21, Isa_55:3, Isa_59:1-2 (2), Isa_65:12, Isa_65:24, Isa_66:4-5 (2), Jer_2:4, Jer_5:21 (3), Jer_6:10, Jer_6:18-19 (2), Jer_7:2, Jer_7:16, Jer_9:10, Jer_9:20, Jer_11:1-2 (2), Jer_11:6, Jer_11:10, Jer_11:14, Jer_13:10-11 (2), Jer_13:15, Jer_13:17, Jer_14:12, Jer_17:20, Jer_17:23, Jer_19:2-3 (2), Jer_20:15-16 (2), Jer_21:11, Jer_22:2, Jer_22:5, Jer_22:21, Jer_22:29, Jer_23:22, Jer_25:4, Jer_28:7, Jer_28:15, Jer_29:19-20 (2), Jer_31:10, Jer_33:9, Jer_34:4, Jer_36:3, Jer_36:25, Jer_37:20, Jer_38:25, Jer_42:14-15 (2), Jer_44:24, Jer_44:26, Jer_49:20, Jer_50:45, Lam_1:18, Eze_2:5, Eze_2:7-8 (2), </a:t>
            </a:r>
            <a:endParaRPr lang="en-US" dirty="0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idx="1"/>
          </p:nvPr>
        </p:nvSpPr>
        <p:spPr>
          <a:xfrm>
            <a:off x="228600" y="3581400"/>
            <a:ext cx="8686800" cy="2362200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The Rev. Mrs. Dr. Carolyn Cole</a:t>
            </a:r>
          </a:p>
          <a:p>
            <a:pPr algn="ctr" eaLnBrk="1" hangingPunct="1">
              <a:buFontTx/>
              <a:buNone/>
            </a:pPr>
            <a:endParaRPr lang="en-US" i="1" dirty="0" smtClean="0"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>
              <a:buFontTx/>
              <a:buNone/>
            </a:pPr>
            <a:endParaRPr lang="en-US" i="1" dirty="0" smtClean="0"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>
              <a:buFontTx/>
              <a:buNone/>
            </a:pP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Christian</a:t>
            </a:r>
          </a:p>
          <a:p>
            <a:pPr algn="ctr" eaLnBrk="1" hangingPunct="1">
              <a:buFontTx/>
              <a:buNone/>
            </a:pP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Spiritual Director/Retreat Master/Bible Teacher</a:t>
            </a:r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990600"/>
            <a:ext cx="8229600" cy="1524000"/>
          </a:xfrm>
        </p:spPr>
        <p:txBody>
          <a:bodyPr/>
          <a:lstStyle/>
          <a:p>
            <a:pPr eaLnBrk="1" hangingPunct="1"/>
            <a:r>
              <a:rPr lang="en-US" i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The Good Shepherd Ministry</a:t>
            </a:r>
            <a:br>
              <a:rPr lang="en-US" i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4000" i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Psalm 23</a:t>
            </a:r>
            <a:endParaRPr lang="en-US" i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King James Concordance cont.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800" u="sng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Eze_3:10-11 (2), Eze_3:17, Eze_3:27, Eze_6:3, Eze_8:18, Eze_13:2 (3), Eze_13:19, Eze_16:35, Eze_18:25, Eze_20:47, Eze_25:3, Eze_33:7, Eze_33:30-32 (3), Eze_34:7, Eze_34:9, Eze_36:1, Eze_36:4, Eze_36:15, Eze_44:4-5 (3), Dan_9:17-19 (3), Joe_1:1-2 (3), Amo_3:1, Amo_3:13, Amo_5:1 (2), Amo_5:23, Amo_7:16, Amo_8:4, Mic_1:2, Mic_3:1, Mic_3:9, Mic_6:1-2 (3), Mic_6:9, Mic_7:7, Nah_3:19, Hab_1:2, Zec_1:4, Zec_3:8, Zec_7:11-13 (4), Zec_8:9, Mal_2:2</a:t>
            </a:r>
          </a:p>
          <a:p>
            <a:r>
              <a:rPr lang="en-US" sz="1800" b="1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hearken, 119</a:t>
            </a:r>
          </a:p>
          <a:p>
            <a:r>
              <a:rPr lang="en-US" sz="1800" u="sng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Gen_21:12, Gen_23:15, Gen_34:17, Gen_49:2, Exo_3:18, Exo_4:1, Exo_4:8-9 (2), Exo_6:30, Exo_7:4, Exo_7:22, Exo_11:9, Exo_15:26, Exo_18:19, Lev_26:14, Lev_26:18, Lev_26:21, Lev_26:27, Deu_1:45, Deu_4:1, Deu_11:12-13 (2), Deu_13:3, Deu_13:8, Deu_13:18, Deu_15:5, Deu_17:12, Deu_18:15, Deu_18:19, Deu_21:18, Deu_23:5, Deu_26:17, Deu_27:9, Deu_28:1-2 (2), Deu_28:13, Deu_28:15, Deu_30:10, Jos_1:17-18 (2), Jos_24:10, Jdg_2:17, Jdg_3:4, Jdg_9:7 (2), Jdg_11:17, Jdg_19:25, Jdg_20:13, 1Sa_8:7, 1Sa_8:9, 1Sa_8:22, 1Sa_15:1, 1Sa_28:22, 1Sa_30:24, 2Sa_12:18, 2Sa_13:14, 2Sa_13:16, 1Ki_8:28-30 (3), </a:t>
            </a:r>
            <a:endParaRPr lang="en-US" dirty="0" smtClean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King James Concordance cont.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800" u="sng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1Ki_8:52, 1Ki_11:38, 1Ki_20:8, 1Ki_22:28, 2Ki_10:6, 2Ki_17:40, 2Ki_18:31-32 (2), 2Ch_6:19-21 (3), 2Ch_10:16, 2Ch_18:27, Neh_13:27, Job_32:10, Job_33:31, Job_33:33, Job_34:10, Job_34:34, Psa_34:11, Psa_45:10, Psa_58:5, Psa_81:8, Psa_81:11, Pro_7:24, Pro_8:32, Pro_23:22, Isa_36:16, Isa_46:3, Isa_48:12 (2), Isa_51:1, Isa_51:7, Isa_55:2, Jer_7:27, Jer_16:11-12 (2), Jer_17:24, Jer_17:27, Jer_18:19, Jer_23:16, Jer_26:3-5 (3), Jer_27:9, Jer_27:14, Jer_27:16-17 (2), Jer_29:8, Jer_35:12-13 (2), Jer_37:2, Jer_44:15-16 (2), Eze_20:7-8 (3), Eze_20:39, Hos_9:17</a:t>
            </a:r>
          </a:p>
          <a:p>
            <a:r>
              <a:rPr lang="en-US" sz="1800" b="1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hearkened, 74</a:t>
            </a:r>
          </a:p>
          <a:p>
            <a:r>
              <a:rPr lang="en-US" sz="1800" u="sng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Gen_3:17 (2), Gen_16:2, Gen_30:16-17 (2), Gen_30:22, Gen_34:24, Gen_39:10, Exo_6:9, Exo_7:12-13 (2), Exo_8:15, Exo_8:19, Exo_9:12, Exo_16:20, Exo_18:24, Num_14:22, Num_21:3, Deu_9:19, Deu_9:23, Deu_10:10, Deu_26:14 (2), Deu_34:9, Jos_1:17, Jos_10:14, Jdg_2:20, Jdg_11:28, Jdg_13:9, 1Sa_2:25, 1Sa_12:1, 1Sa_19:6, 1Sa_25:35, 1Sa_28:21, 1Sa_28:23, 1Ki_12:15-16 (2), 1Ki_12:24, 1Ki_15:20, 1Ki_20:25, 2Ki_13:4, 2Ki_16:9, 2Ki_20:13, 2Ki_21:9, 2Ki_22:13, 2Ch_10:15, 2Ch_16:4, 2Ch_24:17, 2Ch_25:16, 2Ch_30:20, 2Ch_35:22, </a:t>
            </a:r>
            <a:endParaRPr lang="en-US" dirty="0" smtClean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King James Concordance cont.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800" u="sng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Neh_9:16, Neh_9:29, Est_3:4, Psa_81:13, Psa_106:25, Jer_7:24, Jer_7:26, Jer_8:6, Jer_25:3-4 (2), Jer_25:7, Jer_26:5, Jer_29:19, Jer_32:33, Jer_34:14, Jer_34:17, Jer_35:14-16 (3), Jer_36:31, Jer_37:14, Dan_9:5-6 (3)</a:t>
            </a:r>
          </a:p>
          <a:p>
            <a:r>
              <a:rPr lang="en-US" sz="1800" b="1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obey, 40</a:t>
            </a:r>
          </a:p>
          <a:p>
            <a:r>
              <a:rPr lang="pt-BR" sz="1800" u="sng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Gen_27:8, Gen_27:13, Gen_27:43, Exo_5:2, Exo_19:5, Exo_23:21-22 (2), Deu_11:27-28 (2), Deu_13:4, Deu_21:18, Deu_21:20, Deu_27:10, Deu_28:62, Deu_30:2, Deu_30:8, Deu_30:20, Jos_24:24, 1Sa_8:19, 1Sa_12:14-15 (2), 1Sa_15:19, 1Sa_15:22, Neh_9:17, Job_36:11-12 (2), Psa_18:44, Jer_7:23, Jer_11:4, Jer_11:7, Jer_12:17, Jer_18:10, Jer_35:13-14 (2), Jer_38:20, Jer_42:6 (2), Jer_42:13, Dan_9:11, Zec_6:15</a:t>
            </a:r>
          </a:p>
          <a:p>
            <a:r>
              <a:rPr lang="en-US" sz="1800" b="1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obeyed, 34</a:t>
            </a:r>
          </a:p>
          <a:p>
            <a:r>
              <a:rPr lang="en-US" sz="1800" u="sng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Gen_22:18, Gen_26:5, Gen_28:7, Jos_5:6, Jdg_2:2 (2), Jdg_6:10, 1Sa_15:20, 1Sa_15:24, 1Sa_28:21, 1Ki_20:36, 2Ki_18:12, 1Ch_29:23, 2Ch_11:4, Jer_3:13 (2), Jer_3:25, Jer_9:13, Jer_11:8, Jer_32:23 (2), Jer_34:10, Jer_35:8, Jer_35:10, Jer_35:18, Jer_40:3, Jer_42:21, Jer_43:4, Jer_43:7, Jer_44:23, Dan_9:10, Dan_9:14, Zep_3:2, Hag_1:12</a:t>
            </a:r>
          </a:p>
          <a:p>
            <a:endParaRPr lang="en-US" dirty="0" smtClean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King James Concordance cont.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800" b="1" dirty="0" err="1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heareth</a:t>
            </a:r>
            <a:r>
              <a:rPr lang="en-US" sz="1800" b="1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, 29</a:t>
            </a:r>
          </a:p>
          <a:p>
            <a:r>
              <a:rPr lang="it-IT" sz="1800" u="sng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Exo_16:7-8 (2), Num_30:5, Deu_29:19, 1Sa_3:9-11 (3), 2Sa_17:9, 2Ki_21:12, Job_34:28, Psa_34:17, Psa_38:14, Pro_8:33-34 (2), Pro_13:1 (2), Pro_13:8, Pro_15:29, Pro_15:31-32 (2), Pro_18:13, Pro_21:28, Pro_25:10, Pro_29:24, Isa_41:26, Isa_42:20, Jer_19:3, Eze_3:27, Eze_33:4</a:t>
            </a:r>
          </a:p>
          <a:p>
            <a:r>
              <a:rPr lang="en-US" sz="1800" b="1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publish, 12</a:t>
            </a:r>
          </a:p>
          <a:p>
            <a:r>
              <a:rPr lang="en-US" sz="1800" u="sng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Neh_8:15, Psa_26:7, Jer_4:5, Jer_4:16, Jer_5:20, Jer_31:7, Jer_46:14 (2), Jer_50:2 (2), Amo_3:9, Amo_4:5</a:t>
            </a:r>
          </a:p>
          <a:p>
            <a:r>
              <a:rPr lang="en-US" sz="1800" b="1" dirty="0" err="1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heardest</a:t>
            </a:r>
            <a:r>
              <a:rPr lang="en-US" sz="1800" b="1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, 11</a:t>
            </a:r>
          </a:p>
          <a:p>
            <a:r>
              <a:rPr lang="fi-FI" sz="1800" u="sng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Deu_4:36, Jos_14:12, 2Ki_22:19, 2Ch_34:27, Neh_9:9, Neh_9:27-28 (2), Psa_31:22, Isa_48:7-8 (2), Jon_2:2</a:t>
            </a:r>
          </a:p>
          <a:p>
            <a:r>
              <a:rPr lang="en-US" sz="1800" b="1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obedient, 8</a:t>
            </a:r>
          </a:p>
          <a:p>
            <a:r>
              <a:rPr lang="pt-BR" sz="1800" u="sng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Exo_24:7, Num_27:20, Deu_4:30, Deu_8:20, 2Sa_22:45, Pro_25:12, Isa_1:19, Isa_42:24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King James Concordance cont.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sz="1800" b="1" dirty="0" err="1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hearest</a:t>
            </a:r>
            <a:r>
              <a:rPr lang="en-US" sz="1800" b="1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, 6</a:t>
            </a:r>
          </a:p>
          <a:p>
            <a:r>
              <a:rPr lang="sv-SE" sz="1800" u="sng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Rth_2:8, 1Sa_24:9, 2Sa_5:24, 1Ki_8:30, 2Ch_6:21, Psa_65:2</a:t>
            </a:r>
          </a:p>
          <a:p>
            <a:r>
              <a:rPr lang="en-US" sz="1800" b="1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hearing, 6</a:t>
            </a:r>
          </a:p>
          <a:p>
            <a:r>
              <a:rPr lang="it-IT" sz="1800" u="sng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Pro_20:12, Pro_28:9, Ecc_1:8, Isa_21:3, Isa_33:15, Amo_8:11</a:t>
            </a:r>
          </a:p>
          <a:p>
            <a:r>
              <a:rPr lang="en-US" sz="1800" b="1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understand, 6</a:t>
            </a:r>
          </a:p>
          <a:p>
            <a:r>
              <a:rPr lang="de-DE" sz="1800" u="sng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Gen_11:7, Gen_41:15, Deu_28:49, 2Ki_18:26, Isa_36:11, Eze_3:6</a:t>
            </a:r>
          </a:p>
          <a:p>
            <a:r>
              <a:rPr lang="en-US" sz="1800" b="1" dirty="0" err="1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publisheth</a:t>
            </a:r>
            <a:r>
              <a:rPr lang="en-US" sz="1800" b="1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, 4</a:t>
            </a:r>
          </a:p>
          <a:p>
            <a:r>
              <a:rPr lang="en-US" sz="1800" u="sng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Isa_52:6-7 (3), Nah_1:15 (2)</a:t>
            </a:r>
          </a:p>
          <a:p>
            <a:r>
              <a:rPr lang="en-US" sz="1800" b="1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showed, 4</a:t>
            </a:r>
          </a:p>
          <a:p>
            <a:r>
              <a:rPr lang="en-US" sz="1800" u="sng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Isa_43:12, Isa_48:3, Isa_48:5-6 (2)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sz="1800" b="1" dirty="0" err="1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obeyeth</a:t>
            </a:r>
            <a:r>
              <a:rPr lang="en-US" sz="1800" b="1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, 3</a:t>
            </a:r>
          </a:p>
          <a:p>
            <a:r>
              <a:rPr lang="en-US" sz="1800" u="sng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Isa_50:10, Jer_7:28, Jer_11:3</a:t>
            </a:r>
          </a:p>
          <a:p>
            <a:r>
              <a:rPr lang="en-US" sz="1800" b="1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show, 3</a:t>
            </a:r>
          </a:p>
          <a:p>
            <a:r>
              <a:rPr lang="en-US" sz="1800" u="sng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1Sa_9:27, Psa_106:2, Isa_43:9</a:t>
            </a:r>
          </a:p>
          <a:p>
            <a:r>
              <a:rPr lang="en-US" sz="1800" b="1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sound, 3</a:t>
            </a:r>
          </a:p>
          <a:p>
            <a:r>
              <a:rPr lang="en-US" sz="1800" u="sng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1Ch_15:19, 1Ch_16:5, 1Ch_16:42</a:t>
            </a:r>
          </a:p>
          <a:p>
            <a:r>
              <a:rPr lang="en-US" sz="1800" b="1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call, 2</a:t>
            </a:r>
          </a:p>
          <a:p>
            <a:r>
              <a:rPr lang="en-US" sz="1800" u="sng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Jer_50:29, Jer_51:27</a:t>
            </a:r>
          </a:p>
          <a:p>
            <a:r>
              <a:rPr lang="en-US" sz="1800" b="1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discern, 2</a:t>
            </a:r>
          </a:p>
          <a:p>
            <a:r>
              <a:rPr lang="en-US" sz="1800" u="sng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2Sa_14:17, 1Ki_3:11</a:t>
            </a:r>
          </a:p>
          <a:p>
            <a:r>
              <a:rPr lang="en-US" sz="1800" b="1" dirty="0" err="1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hearkeneth</a:t>
            </a:r>
            <a:r>
              <a:rPr lang="en-US" sz="1800" b="1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, 2</a:t>
            </a:r>
          </a:p>
          <a:p>
            <a:r>
              <a:rPr lang="en-US" sz="1800" u="sng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Pro_1:33, Pro_12:15</a:t>
            </a:r>
          </a:p>
          <a:p>
            <a:r>
              <a:rPr lang="en-US" sz="1800" b="1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loud, 2</a:t>
            </a:r>
          </a:p>
          <a:p>
            <a:r>
              <a:rPr lang="en-US" sz="1800" u="sng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Neh_12:42, Psa_150:5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King James Concordance cont.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sz="1800" b="1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noise, 2</a:t>
            </a:r>
          </a:p>
          <a:p>
            <a:r>
              <a:rPr lang="en-US" sz="1800" u="sng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Jos_6:10, 1Ch_15:28</a:t>
            </a:r>
          </a:p>
          <a:p>
            <a:r>
              <a:rPr lang="en-US" sz="1800" b="1" dirty="0" err="1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obeyedst</a:t>
            </a:r>
            <a:r>
              <a:rPr lang="en-US" sz="1800" b="1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, 2</a:t>
            </a:r>
          </a:p>
          <a:p>
            <a:r>
              <a:rPr lang="en-US" sz="1800" u="sng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1Sa_28:18, Jer_22:21</a:t>
            </a:r>
          </a:p>
          <a:p>
            <a:r>
              <a:rPr lang="en-US" sz="1800" b="1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obeying, 2</a:t>
            </a:r>
          </a:p>
          <a:p>
            <a:r>
              <a:rPr lang="en-US" sz="1800" u="sng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Jdg_2:17, 1Sa_15:22</a:t>
            </a:r>
          </a:p>
          <a:p>
            <a:r>
              <a:rPr lang="en-US" sz="1800" b="1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reported, 2</a:t>
            </a:r>
          </a:p>
          <a:p>
            <a:r>
              <a:rPr lang="en-US" sz="1800" u="sng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Neh_6:6-7 (2)</a:t>
            </a:r>
          </a:p>
          <a:p>
            <a:r>
              <a:rPr lang="en-US" sz="1800" b="1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tell, 2</a:t>
            </a:r>
          </a:p>
          <a:p>
            <a:r>
              <a:rPr lang="en-US" sz="1800" u="sng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Isa_42:9, Isa_48:20</a:t>
            </a:r>
          </a:p>
          <a:p>
            <a:r>
              <a:rPr lang="en-US" sz="1800" b="1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told, 2</a:t>
            </a:r>
          </a:p>
          <a:p>
            <a:r>
              <a:rPr lang="en-US" sz="1800" u="sng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Jdg_13:23, Isa_44:8</a:t>
            </a:r>
          </a:p>
          <a:p>
            <a:r>
              <a:rPr lang="en-US" sz="1800" b="1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attentively, 1</a:t>
            </a:r>
          </a:p>
          <a:p>
            <a:r>
              <a:rPr lang="en-US" sz="1800" u="sng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Job_37:2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sz="1800" b="1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called, 1</a:t>
            </a:r>
          </a:p>
          <a:p>
            <a:r>
              <a:rPr lang="en-US" sz="1800" u="sng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1Sa_23:8</a:t>
            </a:r>
          </a:p>
          <a:p>
            <a:r>
              <a:rPr lang="en-US" sz="1800" b="1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carefully, 1</a:t>
            </a:r>
          </a:p>
          <a:p>
            <a:r>
              <a:rPr lang="en-US" sz="1800" u="sng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Deu_15:5</a:t>
            </a:r>
          </a:p>
          <a:p>
            <a:r>
              <a:rPr lang="en-US" sz="1800" b="1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consented, 1</a:t>
            </a:r>
          </a:p>
          <a:p>
            <a:r>
              <a:rPr lang="en-US" sz="1800" u="sng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Dan_1:14</a:t>
            </a:r>
          </a:p>
          <a:p>
            <a:r>
              <a:rPr lang="en-US" sz="1800" b="1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considered, 1</a:t>
            </a:r>
          </a:p>
          <a:p>
            <a:r>
              <a:rPr lang="en-US" sz="1800" u="sng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1Ki_5:8</a:t>
            </a:r>
          </a:p>
          <a:p>
            <a:r>
              <a:rPr lang="en-US" sz="1800" b="1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content, 1</a:t>
            </a:r>
          </a:p>
          <a:p>
            <a:r>
              <a:rPr lang="en-US" sz="1800" u="sng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Gen_37:27</a:t>
            </a:r>
          </a:p>
          <a:p>
            <a:r>
              <a:rPr lang="en-US" sz="1800" b="1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declare, 1</a:t>
            </a:r>
          </a:p>
          <a:p>
            <a:r>
              <a:rPr lang="en-US" sz="1800" u="sng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Isa_41:22</a:t>
            </a:r>
          </a:p>
          <a:p>
            <a:r>
              <a:rPr lang="en-US" sz="1800" b="1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declared, 1</a:t>
            </a:r>
          </a:p>
          <a:p>
            <a:r>
              <a:rPr lang="en-US" sz="1800" u="sng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Isa_45:21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King James Concordance cont.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sz="1800" b="1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ear, 1</a:t>
            </a:r>
          </a:p>
          <a:p>
            <a:r>
              <a:rPr lang="en-US" sz="1800" u="sng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Job_29:21 (2)</a:t>
            </a:r>
          </a:p>
          <a:p>
            <a:r>
              <a:rPr lang="en-US" sz="1800" b="1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gathered, 1</a:t>
            </a:r>
          </a:p>
          <a:p>
            <a:r>
              <a:rPr lang="en-US" sz="1800" u="sng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1Sa_15:4</a:t>
            </a:r>
          </a:p>
          <a:p>
            <a:r>
              <a:rPr lang="en-US" sz="1800" b="1" dirty="0" err="1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hearkenedst</a:t>
            </a:r>
            <a:r>
              <a:rPr lang="en-US" sz="1800" b="1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, 1</a:t>
            </a:r>
          </a:p>
          <a:p>
            <a:r>
              <a:rPr lang="en-US" sz="1800" u="sng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Deu_28:45</a:t>
            </a:r>
          </a:p>
          <a:p>
            <a:r>
              <a:rPr lang="en-US" sz="1800" b="1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hearkening, 1</a:t>
            </a:r>
          </a:p>
          <a:p>
            <a:r>
              <a:rPr lang="en-US" sz="1800" u="sng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Psa_103:20</a:t>
            </a:r>
          </a:p>
          <a:p>
            <a:r>
              <a:rPr lang="en-US" sz="1800" b="1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listen, 1</a:t>
            </a:r>
          </a:p>
          <a:p>
            <a:r>
              <a:rPr lang="en-US" sz="1800" u="sng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Isa_49:1</a:t>
            </a:r>
          </a:p>
          <a:p>
            <a:r>
              <a:rPr lang="en-US" sz="1800" b="1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perceive, 1</a:t>
            </a:r>
          </a:p>
          <a:p>
            <a:r>
              <a:rPr lang="en-US" sz="1800" u="sng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Isa_33:19</a:t>
            </a:r>
          </a:p>
          <a:p>
            <a:r>
              <a:rPr lang="en-US" sz="1800" b="1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perceived, 1</a:t>
            </a:r>
          </a:p>
          <a:p>
            <a:r>
              <a:rPr lang="en-US" sz="1800" u="sng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Jer_38:27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sz="1800" b="1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proclaimed, 1</a:t>
            </a:r>
          </a:p>
          <a:p>
            <a:r>
              <a:rPr lang="en-US" sz="1800" u="sng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Isa_62:11</a:t>
            </a:r>
          </a:p>
          <a:p>
            <a:r>
              <a:rPr lang="en-US" sz="1800" b="1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proclamation, 1</a:t>
            </a:r>
          </a:p>
          <a:p>
            <a:r>
              <a:rPr lang="en-US" sz="1800" u="sng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1Ki_15:22</a:t>
            </a:r>
          </a:p>
          <a:p>
            <a:r>
              <a:rPr lang="en-US" sz="1800" b="1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published, 1</a:t>
            </a:r>
          </a:p>
          <a:p>
            <a:r>
              <a:rPr lang="en-US" sz="1800" u="sng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Est_1:20</a:t>
            </a:r>
          </a:p>
          <a:p>
            <a:r>
              <a:rPr lang="en-US" sz="1800" b="1" dirty="0" err="1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regardeth</a:t>
            </a:r>
            <a:r>
              <a:rPr lang="en-US" sz="1800" b="1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, 1</a:t>
            </a:r>
          </a:p>
          <a:p>
            <a:r>
              <a:rPr lang="en-US" sz="1800" u="sng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Job_39:7</a:t>
            </a:r>
          </a:p>
          <a:p>
            <a:r>
              <a:rPr lang="en-US" sz="1800" b="1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sounding, 1</a:t>
            </a:r>
          </a:p>
          <a:p>
            <a:r>
              <a:rPr lang="en-US" sz="1800" u="sng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1Ch_15:16</a:t>
            </a:r>
          </a:p>
          <a:p>
            <a:r>
              <a:rPr lang="en-US" sz="1800" b="1" dirty="0" err="1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understandest</a:t>
            </a:r>
            <a:r>
              <a:rPr lang="en-US" sz="1800" b="1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, 1</a:t>
            </a:r>
          </a:p>
          <a:p>
            <a:r>
              <a:rPr lang="en-US" sz="1800" u="sng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Jer_5:15</a:t>
            </a:r>
          </a:p>
          <a:p>
            <a:r>
              <a:rPr lang="en-US" sz="1800" b="1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understanding, 1</a:t>
            </a:r>
          </a:p>
          <a:p>
            <a:r>
              <a:rPr lang="en-US" sz="1800" u="sng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1Ki_3:9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King James Concordance cont.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sz="1800" b="1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understood, 1</a:t>
            </a:r>
          </a:p>
          <a:p>
            <a:r>
              <a:rPr lang="en-US" sz="1800" u="sng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Gen_42:23</a:t>
            </a:r>
          </a:p>
          <a:p>
            <a:r>
              <a:rPr lang="en-US" sz="1800" b="1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witness, 1</a:t>
            </a:r>
          </a:p>
          <a:p>
            <a:r>
              <a:rPr lang="en-US" sz="1800" u="sng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Jdg_11:10</a:t>
            </a:r>
            <a:endParaRPr lang="en-US" sz="1800" dirty="0" smtClean="0">
              <a:solidFill>
                <a:srgbClr val="8F7C2D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Psalm 68:11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590800"/>
            <a:ext cx="8229600" cy="3535363"/>
          </a:xfrm>
        </p:spPr>
        <p:txBody>
          <a:bodyPr/>
          <a:lstStyle/>
          <a:p>
            <a:r>
              <a:rPr lang="en-US" i="1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The Lord gave the word: great [was] the company of those that published [it].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Isaiah 52:7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0"/>
            <a:ext cx="8229600" cy="3840163"/>
          </a:xfrm>
        </p:spPr>
        <p:txBody>
          <a:bodyPr/>
          <a:lstStyle/>
          <a:p>
            <a:r>
              <a:rPr lang="en-US" i="1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How beautiful upon the mountains are the feet of him that </a:t>
            </a:r>
            <a:r>
              <a:rPr lang="en-US" i="1" dirty="0" err="1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bringeth</a:t>
            </a:r>
            <a:r>
              <a:rPr lang="en-US" i="1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 good tidings, that </a:t>
            </a:r>
            <a:r>
              <a:rPr lang="en-US" i="1" dirty="0" err="1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publisheth</a:t>
            </a:r>
            <a:r>
              <a:rPr lang="en-US" i="1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 peace; that </a:t>
            </a:r>
            <a:r>
              <a:rPr lang="en-US" i="1" dirty="0" err="1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bringeth</a:t>
            </a:r>
            <a:r>
              <a:rPr lang="en-US" i="1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 good tidings of good, that </a:t>
            </a:r>
            <a:r>
              <a:rPr lang="en-US" i="1" dirty="0" err="1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publisheth</a:t>
            </a:r>
            <a:r>
              <a:rPr lang="en-US" i="1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 salvation; that </a:t>
            </a:r>
            <a:r>
              <a:rPr lang="en-US" i="1" dirty="0" err="1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saith</a:t>
            </a:r>
            <a:r>
              <a:rPr lang="en-US" i="1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 unto Zion, Thy God </a:t>
            </a:r>
            <a:r>
              <a:rPr lang="en-US" i="1" dirty="0" err="1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reigneth</a:t>
            </a:r>
            <a:r>
              <a:rPr lang="en-US" i="1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!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3"/>
          <p:cNvSpPr>
            <a:spLocks noGrp="1" noChangeArrowheads="1"/>
          </p:cNvSpPr>
          <p:nvPr>
            <p:ph idx="1"/>
          </p:nvPr>
        </p:nvSpPr>
        <p:spPr>
          <a:xfrm>
            <a:off x="228600" y="3581400"/>
            <a:ext cx="8686800" cy="2362200"/>
          </a:xfrm>
        </p:spPr>
        <p:txBody>
          <a:bodyPr/>
          <a:lstStyle/>
          <a:p>
            <a:pPr algn="ctr" eaLnBrk="1" hangingPunct="1">
              <a:buFontTx/>
              <a:buNone/>
            </a:pPr>
            <a:endParaRPr lang="en-US" i="1" dirty="0" smtClean="0"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>
              <a:buFontTx/>
              <a:buNone/>
            </a:pPr>
            <a:endParaRPr lang="en-US" i="1" dirty="0"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>
              <a:buFontTx/>
              <a:buNone/>
            </a:pPr>
            <a:endParaRPr lang="en-US" i="1" dirty="0" smtClean="0"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>
              <a:buFontTx/>
              <a:buNone/>
            </a:pP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Walking in Wholeness and Holiness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990600"/>
            <a:ext cx="8229600" cy="1524000"/>
          </a:xfrm>
        </p:spPr>
        <p:txBody>
          <a:bodyPr/>
          <a:lstStyle/>
          <a:p>
            <a:pPr eaLnBrk="1" hangingPunct="1"/>
            <a:r>
              <a:rPr lang="en-US" i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The Good Shepherd Ministry</a:t>
            </a:r>
            <a:br>
              <a:rPr lang="en-US" i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4000" i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Psalm 23</a:t>
            </a:r>
            <a:endParaRPr lang="en-US" i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Nahum 1:15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i="1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Behold upon the mountains the feet of him that </a:t>
            </a:r>
            <a:r>
              <a:rPr lang="en-US" i="1" dirty="0" err="1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bringeth</a:t>
            </a:r>
            <a:r>
              <a:rPr lang="en-US" i="1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 good tidings, that </a:t>
            </a:r>
            <a:r>
              <a:rPr lang="en-US" i="1" dirty="0" err="1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publisheth</a:t>
            </a:r>
            <a:r>
              <a:rPr lang="en-US" i="1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 peace! O Judah, keep thy solemn feasts, perform thy vows: for the wicked shall no more pass through thee; he is utterly cut off.</a:t>
            </a:r>
            <a:endParaRPr lang="en-US" i="1" dirty="0">
              <a:solidFill>
                <a:srgbClr val="8F7C2D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i="1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Brown-Driver-Brigg’s Hebrew Definitions</a:t>
            </a:r>
            <a:endParaRPr lang="en-US" sz="3200" i="1" dirty="0">
              <a:solidFill>
                <a:srgbClr val="8F7C2D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600" b="1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H1319</a:t>
            </a:r>
          </a:p>
          <a:p>
            <a:r>
              <a:rPr lang="he-IL" sz="2600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בּשׂר</a:t>
            </a:r>
            <a:endParaRPr lang="en-US" sz="2600" dirty="0" smtClean="0">
              <a:solidFill>
                <a:srgbClr val="8F7C2D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vi-VN" sz="2600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bâśar</a:t>
            </a:r>
          </a:p>
          <a:p>
            <a:r>
              <a:rPr lang="en-US" sz="2600" b="1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BDB Definition:</a:t>
            </a:r>
          </a:p>
          <a:p>
            <a:r>
              <a:rPr lang="en-US" sz="2600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1) to bear news, bear tidings, publish, preach, show forth</a:t>
            </a:r>
          </a:p>
          <a:p>
            <a:r>
              <a:rPr lang="en-US" sz="2600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1a) (</a:t>
            </a:r>
            <a:r>
              <a:rPr lang="en-US" sz="2600" dirty="0" err="1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Piel</a:t>
            </a:r>
            <a:r>
              <a:rPr lang="en-US" sz="2600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lvl="1"/>
            <a:r>
              <a:rPr lang="en-US" sz="2600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1a1) to gladden with good news</a:t>
            </a:r>
          </a:p>
          <a:p>
            <a:pPr lvl="1"/>
            <a:r>
              <a:rPr lang="en-US" sz="2600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1a2) to bear news</a:t>
            </a:r>
          </a:p>
          <a:p>
            <a:r>
              <a:rPr lang="en-US" sz="2600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1a3) to announce (salvation) as good </a:t>
            </a:r>
            <a:endParaRPr lang="en-US" sz="2600" dirty="0">
              <a:solidFill>
                <a:srgbClr val="8F7C2D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i="1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Strong’s Hebrew and Greek Dictionaries</a:t>
            </a:r>
            <a:endParaRPr lang="en-US" sz="3600" i="1" dirty="0">
              <a:solidFill>
                <a:srgbClr val="8F7C2D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000" b="1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H1319</a:t>
            </a:r>
          </a:p>
          <a:p>
            <a:r>
              <a:rPr lang="he-IL" sz="3000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בּשׂר</a:t>
            </a:r>
            <a:endParaRPr lang="en-US" sz="3000" dirty="0" smtClean="0">
              <a:solidFill>
                <a:srgbClr val="8F7C2D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vi-VN" sz="3000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bâśar</a:t>
            </a:r>
          </a:p>
          <a:p>
            <a:r>
              <a:rPr lang="en-US" sz="3000" i="1" dirty="0" err="1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baw-sar</a:t>
            </a:r>
            <a:r>
              <a:rPr lang="en-US" sz="3000" i="1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'</a:t>
            </a:r>
          </a:p>
          <a:p>
            <a:r>
              <a:rPr lang="en-US" sz="3000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A primitive root; properly to </a:t>
            </a:r>
            <a:r>
              <a:rPr lang="en-US" sz="3000" i="1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be fresh, that is, full (rosy, figuratively cheerful); to announce (glad news): - messenger, preach, publish, </a:t>
            </a:r>
            <a:r>
              <a:rPr lang="en-US" sz="3000" i="1" dirty="0" err="1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shew</a:t>
            </a:r>
            <a:r>
              <a:rPr lang="en-US" sz="3000" i="1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 forth, (bear, bring, carry, preach, good, tell good) tidings.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King James Concordance</a:t>
            </a:r>
            <a:endParaRPr lang="en-US" i="1" dirty="0">
              <a:solidFill>
                <a:srgbClr val="8F7C2D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b="1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H1319</a:t>
            </a:r>
          </a:p>
          <a:p>
            <a:r>
              <a:rPr lang="he-IL" sz="2000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בּשׂר</a:t>
            </a:r>
            <a:endParaRPr lang="en-US" sz="2000" dirty="0" smtClean="0">
              <a:solidFill>
                <a:srgbClr val="8F7C2D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vi-VN" sz="2000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bâśar</a:t>
            </a:r>
          </a:p>
          <a:p>
            <a:r>
              <a:rPr lang="en-US" sz="2000" b="1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Total KJV Occurrences: 50</a:t>
            </a:r>
          </a:p>
          <a:p>
            <a:r>
              <a:rPr lang="en-US" sz="2000" b="1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tidings, 16</a:t>
            </a:r>
          </a:p>
          <a:p>
            <a:r>
              <a:rPr lang="en-US" sz="2000" u="sng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2Sa_4:10, 2Sa_18:19-20 (3), 2Sa_18:26, 2Sa_18:31, 1Ki_1:42, 1Ch_10:9, Isa_40:9 (2), Isa_41:27, Isa_52:7 (2), Isa_61:1, Nah_1:15 (2)</a:t>
            </a:r>
          </a:p>
          <a:p>
            <a:r>
              <a:rPr lang="en-US" sz="2000" b="1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good, 9</a:t>
            </a:r>
          </a:p>
          <a:p>
            <a:r>
              <a:rPr lang="en-US" sz="2000" u="sng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2Sa_4:10, Isa_40:9 (2), Isa_41:6, Isa_41:27, Isa_52:7 (2), Isa_61:1, Nah_1:15</a:t>
            </a:r>
          </a:p>
          <a:p>
            <a:r>
              <a:rPr lang="en-US" sz="2000" b="1" dirty="0" err="1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bringeth</a:t>
            </a:r>
            <a:r>
              <a:rPr lang="en-US" sz="2000" b="1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, 5</a:t>
            </a:r>
          </a:p>
          <a:p>
            <a:r>
              <a:rPr lang="en-US" sz="2000" u="sng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2Sa_18:26, Isa_41:27, Isa_52:7 (2), Nah_1:15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King James Concordance cont.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sz="2000" b="1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bear, 4</a:t>
            </a:r>
          </a:p>
          <a:p>
            <a:r>
              <a:rPr lang="en-US" sz="2000" u="sng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2Sa_18:19-20 (4)</a:t>
            </a:r>
          </a:p>
          <a:p>
            <a:r>
              <a:rPr lang="en-US" sz="2000" b="1" dirty="0" err="1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bringest</a:t>
            </a:r>
            <a:r>
              <a:rPr lang="en-US" sz="2000" b="1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, 3</a:t>
            </a:r>
          </a:p>
          <a:p>
            <a:r>
              <a:rPr lang="en-US" sz="2000" u="sng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1Ki_1:42, Isa_40:9 (2)</a:t>
            </a:r>
          </a:p>
          <a:p>
            <a:r>
              <a:rPr lang="en-US" sz="2000" b="1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show, 3</a:t>
            </a:r>
          </a:p>
          <a:p>
            <a:r>
              <a:rPr lang="en-US" sz="2000" u="sng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1Ch_16:23, Psa_96:2, Isa_60:6</a:t>
            </a:r>
          </a:p>
          <a:p>
            <a:r>
              <a:rPr lang="en-US" sz="2000" b="1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brought, 2</a:t>
            </a:r>
          </a:p>
          <a:p>
            <a:r>
              <a:rPr lang="en-US" sz="2000" u="sng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2Sa_4:10, Jer_20:15</a:t>
            </a:r>
          </a:p>
          <a:p>
            <a:r>
              <a:rPr lang="en-US" sz="2000" b="1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publish, 2</a:t>
            </a:r>
          </a:p>
          <a:p>
            <a:r>
              <a:rPr lang="en-US" sz="2000" u="sng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1Sa_31:9, 2Sa_1:20</a:t>
            </a:r>
          </a:p>
          <a:p>
            <a:r>
              <a:rPr lang="en-US" sz="2000" b="1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carry, 1</a:t>
            </a:r>
          </a:p>
          <a:p>
            <a:r>
              <a:rPr lang="en-US" sz="2000" u="sng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1Ch_10:9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sz="2000" b="1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forth, 1</a:t>
            </a:r>
          </a:p>
          <a:p>
            <a:r>
              <a:rPr lang="en-US" sz="2000" u="sng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1Ch_16:23</a:t>
            </a:r>
          </a:p>
          <a:p>
            <a:r>
              <a:rPr lang="en-US" sz="2000" b="1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messenger, 1</a:t>
            </a:r>
          </a:p>
          <a:p>
            <a:r>
              <a:rPr lang="en-US" sz="2000" u="sng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1Sa_4:17</a:t>
            </a:r>
          </a:p>
          <a:p>
            <a:r>
              <a:rPr lang="en-US" sz="2000" b="1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preach, 1</a:t>
            </a:r>
          </a:p>
          <a:p>
            <a:r>
              <a:rPr lang="en-US" sz="2000" u="sng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Isa_61:1</a:t>
            </a:r>
          </a:p>
          <a:p>
            <a:r>
              <a:rPr lang="en-US" sz="2000" b="1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preached, 1</a:t>
            </a:r>
          </a:p>
          <a:p>
            <a:r>
              <a:rPr lang="en-US" sz="2000" u="sng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Psa_40:9</a:t>
            </a:r>
          </a:p>
          <a:p>
            <a:r>
              <a:rPr lang="en-US" sz="2000" b="1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published, 1</a:t>
            </a:r>
          </a:p>
          <a:p>
            <a:r>
              <a:rPr lang="en-US" sz="2000" u="sng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Psa_68:11</a:t>
            </a:r>
            <a:endParaRPr lang="en-US" sz="2000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Mark 1:45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/>
          <a:lstStyle/>
          <a:p>
            <a:r>
              <a:rPr lang="en-US" i="1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But he went out, and began to publish [it] much, and to blaze abroad the matter, insomuch that Jesus could no more openly enter into the city, but was without in desert places: and they came to him from every quarter.</a:t>
            </a:r>
            <a:endParaRPr lang="en-US" i="1" dirty="0">
              <a:solidFill>
                <a:srgbClr val="8F7C2D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Mark 5:20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590800"/>
            <a:ext cx="8229600" cy="3535363"/>
          </a:xfrm>
        </p:spPr>
        <p:txBody>
          <a:bodyPr/>
          <a:lstStyle/>
          <a:p>
            <a:r>
              <a:rPr lang="en-US" i="1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And he departed, and began to publish in Decapolis how great things Jesus had done for him: and all [men] did marvel.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Mark 13:10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362200"/>
            <a:ext cx="8229600" cy="3763963"/>
          </a:xfrm>
        </p:spPr>
        <p:txBody>
          <a:bodyPr/>
          <a:lstStyle/>
          <a:p>
            <a:r>
              <a:rPr lang="en-US" i="1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And the gospel must first be published among all nations.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Luke 8:39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09800"/>
            <a:ext cx="8229600" cy="3916363"/>
          </a:xfrm>
        </p:spPr>
        <p:txBody>
          <a:bodyPr/>
          <a:lstStyle/>
          <a:p>
            <a:r>
              <a:rPr lang="en-US" i="1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Return to </a:t>
            </a:r>
            <a:r>
              <a:rPr lang="en-US" i="1" dirty="0" err="1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thine</a:t>
            </a:r>
            <a:r>
              <a:rPr lang="en-US" i="1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 own house, and </a:t>
            </a:r>
            <a:r>
              <a:rPr lang="en-US" i="1" dirty="0" err="1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shew</a:t>
            </a:r>
            <a:r>
              <a:rPr lang="en-US" i="1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 how great things God hath done unto thee. And he went his way, and published throughout the whole city how great things Jesus had done unto him.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Acts 10:37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33600"/>
            <a:ext cx="8229600" cy="3992563"/>
          </a:xfrm>
        </p:spPr>
        <p:txBody>
          <a:bodyPr/>
          <a:lstStyle/>
          <a:p>
            <a:r>
              <a:rPr lang="en-US" i="1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That word, [I say], ye know, which was published throughout all Judaea, and began from Galilee, after the baptism which John preached;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81000" y="1295401"/>
            <a:ext cx="8458200" cy="2305050"/>
          </a:xfrm>
        </p:spPr>
        <p:txBody>
          <a:bodyPr/>
          <a:lstStyle/>
          <a:p>
            <a:pPr eaLnBrk="1" hangingPunct="1"/>
            <a:r>
              <a:rPr lang="en-US" sz="3200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Making Known the Gospel</a:t>
            </a:r>
            <a:br>
              <a:rPr lang="en-US" sz="3200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</a:br>
            <a:endParaRPr lang="en-US" sz="3600" i="1" dirty="0" smtClean="0">
              <a:solidFill>
                <a:srgbClr val="8F7C2D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5257800"/>
            <a:ext cx="6400800" cy="381000"/>
          </a:xfrm>
        </p:spPr>
        <p:txBody>
          <a:bodyPr/>
          <a:lstStyle/>
          <a:p>
            <a:pPr algn="l" eaLnBrk="1" hangingPunct="1"/>
            <a:endParaRPr lang="en-US" sz="1800" dirty="0" smtClean="0">
              <a:solidFill>
                <a:srgbClr val="8F7C2D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i="1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Strong’s Hebrew and Greek Dictionaries</a:t>
            </a:r>
            <a:endParaRPr lang="en-US" sz="3600" i="1" dirty="0">
              <a:solidFill>
                <a:srgbClr val="8F7C2D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/>
          <a:lstStyle/>
          <a:p>
            <a:r>
              <a:rPr lang="en-US" b="1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G2784</a:t>
            </a:r>
          </a:p>
          <a:p>
            <a:r>
              <a:rPr lang="vi-VN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κηρύσσω</a:t>
            </a:r>
          </a:p>
          <a:p>
            <a:r>
              <a:rPr lang="en-US" dirty="0" err="1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kērusso</a:t>
            </a:r>
            <a:r>
              <a:rPr lang="en-US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̄</a:t>
            </a:r>
          </a:p>
          <a:p>
            <a:r>
              <a:rPr lang="en-US" i="1" dirty="0" err="1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kay-roos</a:t>
            </a:r>
            <a:r>
              <a:rPr lang="en-US" i="1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'-so</a:t>
            </a:r>
          </a:p>
          <a:p>
            <a:r>
              <a:rPr lang="en-US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Of uncertain affinity; to </a:t>
            </a:r>
            <a:r>
              <a:rPr lang="en-US" i="1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herald (as a public crier), especially divine truth (the gospel): - preach (-</a:t>
            </a:r>
            <a:r>
              <a:rPr lang="en-US" i="1" dirty="0" err="1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er</a:t>
            </a:r>
            <a:r>
              <a:rPr lang="en-US" i="1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), proclaim, publish.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Thayer’s Greek Definitions</a:t>
            </a:r>
            <a:endParaRPr lang="en-US" i="1" dirty="0">
              <a:solidFill>
                <a:srgbClr val="8F7C2D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800" b="1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G2784</a:t>
            </a:r>
          </a:p>
          <a:p>
            <a:r>
              <a:rPr lang="vi-VN" sz="1800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κηρύσσω</a:t>
            </a:r>
          </a:p>
          <a:p>
            <a:r>
              <a:rPr lang="en-US" sz="1800" dirty="0" err="1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kērusso</a:t>
            </a:r>
            <a:r>
              <a:rPr lang="en-US" sz="1800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̄</a:t>
            </a:r>
          </a:p>
          <a:p>
            <a:r>
              <a:rPr lang="en-US" sz="1800" b="1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Thayer Definition:</a:t>
            </a:r>
          </a:p>
          <a:p>
            <a:r>
              <a:rPr lang="en-US" sz="1800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1) to be a herald, to officiate as a herald</a:t>
            </a:r>
          </a:p>
          <a:p>
            <a:r>
              <a:rPr lang="en-US" sz="1800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1a) to proclaim after the manner of a herald</a:t>
            </a:r>
          </a:p>
          <a:p>
            <a:r>
              <a:rPr lang="en-US" sz="1800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1b) always with the suggestion of formality, gravity and an authority which must be listened to and obeyed</a:t>
            </a:r>
          </a:p>
          <a:p>
            <a:r>
              <a:rPr lang="en-US" sz="1800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2) to publish, proclaim openly: something which has been done</a:t>
            </a:r>
          </a:p>
          <a:p>
            <a:r>
              <a:rPr lang="en-US" sz="1800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3) used of the public proclamation of the gospel and matters pertaining to it, made by John the Baptist, by Jesus, by the apostles and other Christian teachers</a:t>
            </a:r>
          </a:p>
          <a:p>
            <a:r>
              <a:rPr lang="en-US" sz="1800" b="1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Part of Speech: verb</a:t>
            </a:r>
          </a:p>
          <a:p>
            <a:r>
              <a:rPr lang="en-US" sz="1800" b="1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A Related Word by Thayer’s/Strong’s Number: of uncertain affinity</a:t>
            </a:r>
          </a:p>
          <a:p>
            <a:r>
              <a:rPr lang="en-US" sz="1800" b="1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Citing in TDNT: 3:697, 430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King James Concordance</a:t>
            </a:r>
            <a:endParaRPr lang="en-US" i="1" dirty="0">
              <a:solidFill>
                <a:srgbClr val="8F7C2D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b="1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G2784</a:t>
            </a:r>
          </a:p>
          <a:p>
            <a:r>
              <a:rPr lang="vi-VN" sz="2000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κηρύσσω</a:t>
            </a:r>
          </a:p>
          <a:p>
            <a:r>
              <a:rPr lang="en-US" sz="2000" dirty="0" err="1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kērusso</a:t>
            </a:r>
            <a:r>
              <a:rPr lang="en-US" sz="2000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̄</a:t>
            </a:r>
          </a:p>
          <a:p>
            <a:r>
              <a:rPr lang="en-US" sz="2000" b="1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Total KJV Occurrences: 61</a:t>
            </a:r>
          </a:p>
          <a:p>
            <a:r>
              <a:rPr lang="en-US" sz="2000" b="1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preach, 22</a:t>
            </a:r>
          </a:p>
          <a:p>
            <a:r>
              <a:rPr lang="en-US" sz="2000" u="sng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Mat_4:17, Mat_10:7, Mat_10:27, Mat_11:1, Mar_1:4, Mar_1:38, Mar_16:14-15 (2), Luk_4:18-19 (2), Luk_9:2, Act_10:42, Act_15:21, Rom_10:8, Rom_10:15, 1Co_1:23, 1Co_15:11, 2Co_4:5, Gal_2:2, Gal_5:11, Phi_1:15, 2Ti_4:2</a:t>
            </a:r>
          </a:p>
          <a:p>
            <a:r>
              <a:rPr lang="en-US" sz="2000" b="1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preached, 20</a:t>
            </a:r>
          </a:p>
          <a:p>
            <a:r>
              <a:rPr lang="en-US" sz="2000" u="sng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Mat_24:14, Mat_26:13, Mar_1:7, Mar_1:39, Mar_6:12, Mar_14:9, Mar_16:20, Luk_4:44, Luk_24:47, Act_8:5, Act_9:20, Act_10:37, 1Co_9:27, 1Co_15:12, 2Co_1:19, 2Co_11:4, Col_1:23, 1Th_2:9, 1Ti_3:16, 1Pe_3:19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King James Concordance cont.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sz="2400" b="1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preaching, 8</a:t>
            </a:r>
          </a:p>
          <a:p>
            <a:r>
              <a:rPr lang="en-US" sz="2400" u="sng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Mat_3:1, Mat_4:23, Mat_9:35, Mar_1:14, Luk_3:3, Luk_8:1, Act_20:25, Act_28:31</a:t>
            </a:r>
          </a:p>
          <a:p>
            <a:r>
              <a:rPr lang="en-US" sz="2400" b="1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published, 3</a:t>
            </a:r>
          </a:p>
          <a:p>
            <a:r>
              <a:rPr lang="en-US" sz="2400" u="sng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Mar_7:36, Mar_13:10, Luk_8:39</a:t>
            </a:r>
          </a:p>
          <a:p>
            <a:r>
              <a:rPr lang="en-US" sz="2400" b="1" dirty="0" err="1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preacheth</a:t>
            </a:r>
            <a:r>
              <a:rPr lang="en-US" sz="2400" b="1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, 2</a:t>
            </a:r>
          </a:p>
          <a:p>
            <a:r>
              <a:rPr lang="en-US" sz="2400" u="sng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Act_19:13, 2Co_11:4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sz="2400" b="1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publish, 2</a:t>
            </a:r>
          </a:p>
          <a:p>
            <a:r>
              <a:rPr lang="en-US" sz="2400" u="sng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Mar_1:45, Mar_5:20</a:t>
            </a:r>
          </a:p>
          <a:p>
            <a:r>
              <a:rPr lang="en-US" sz="2400" b="1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preacher, 1</a:t>
            </a:r>
          </a:p>
          <a:p>
            <a:r>
              <a:rPr lang="en-US" sz="2400" u="sng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Rom_10:14</a:t>
            </a:r>
          </a:p>
          <a:p>
            <a:r>
              <a:rPr lang="en-US" sz="2400" b="1" dirty="0" err="1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preachest</a:t>
            </a:r>
            <a:r>
              <a:rPr lang="en-US" sz="2400" b="1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, 1</a:t>
            </a:r>
          </a:p>
          <a:p>
            <a:r>
              <a:rPr lang="en-US" sz="2400" u="sng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Rom_2:21</a:t>
            </a:r>
          </a:p>
          <a:p>
            <a:r>
              <a:rPr lang="en-US" sz="2400" b="1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proclaimed, 1</a:t>
            </a:r>
          </a:p>
          <a:p>
            <a:r>
              <a:rPr lang="en-US" sz="2400" u="sng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Luk_12:3</a:t>
            </a:r>
          </a:p>
          <a:p>
            <a:r>
              <a:rPr lang="en-US" sz="2400" b="1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proclaiming, 1</a:t>
            </a:r>
          </a:p>
          <a:p>
            <a:r>
              <a:rPr lang="en-US" sz="2400" u="sng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Rev_5:2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Acts 13:49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667000"/>
            <a:ext cx="8229600" cy="3459163"/>
          </a:xfrm>
        </p:spPr>
        <p:txBody>
          <a:bodyPr/>
          <a:lstStyle/>
          <a:p>
            <a:r>
              <a:rPr lang="en-US" i="1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And the word of the Lord was published throughout all the region. 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i="1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Strong’s Hebrew and Greek Dictionaries</a:t>
            </a:r>
            <a:endParaRPr lang="en-US" sz="3600" i="1" dirty="0">
              <a:solidFill>
                <a:srgbClr val="8F7C2D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600" b="1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G1308</a:t>
            </a:r>
          </a:p>
          <a:p>
            <a:r>
              <a:rPr lang="vi-VN" sz="2600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διαφέρω</a:t>
            </a:r>
          </a:p>
          <a:p>
            <a:r>
              <a:rPr lang="en-US" sz="2600" dirty="0" err="1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diaphero</a:t>
            </a:r>
            <a:r>
              <a:rPr lang="en-US" sz="2600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̄</a:t>
            </a:r>
          </a:p>
          <a:p>
            <a:r>
              <a:rPr lang="en-US" sz="2600" i="1" dirty="0" err="1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dee-af-er</a:t>
            </a:r>
            <a:r>
              <a:rPr lang="en-US" sz="2600" i="1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'-o</a:t>
            </a:r>
          </a:p>
          <a:p>
            <a:r>
              <a:rPr lang="en-US" sz="2600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From G1223 and G5342; to </a:t>
            </a:r>
            <a:r>
              <a:rPr lang="en-US" sz="2600" i="1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bear through, that is, (literally) transport; usually to bear apart, that is, (objectively) to toss about (figuratively report); subjectively to “differ”, or (by implication) surpass: - be better, carry, differ from, drive up and down, be (more) excellent, make matter, publish, be of more value.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Thayer’s Greek Definitions</a:t>
            </a:r>
            <a:endParaRPr lang="en-US" i="1" dirty="0">
              <a:solidFill>
                <a:srgbClr val="8F7C2D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b="1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G1308</a:t>
            </a:r>
          </a:p>
          <a:p>
            <a:r>
              <a:rPr lang="vi-VN" sz="2400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διαφέρω</a:t>
            </a:r>
          </a:p>
          <a:p>
            <a:r>
              <a:rPr lang="en-US" sz="2400" dirty="0" err="1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diaphero</a:t>
            </a:r>
            <a:r>
              <a:rPr lang="en-US" sz="2400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̄</a:t>
            </a:r>
          </a:p>
          <a:p>
            <a:r>
              <a:rPr lang="en-US" sz="2400" b="1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Thayer Definition:</a:t>
            </a:r>
          </a:p>
          <a:p>
            <a:r>
              <a:rPr lang="en-US" sz="2400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1) to bear or carry through any place</a:t>
            </a:r>
          </a:p>
          <a:p>
            <a:r>
              <a:rPr lang="en-US" sz="2400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2) to carry different ways</a:t>
            </a:r>
          </a:p>
          <a:p>
            <a:r>
              <a:rPr lang="en-US" sz="2400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2a) to carry in different directions, to different places</a:t>
            </a:r>
          </a:p>
          <a:p>
            <a:pPr lvl="1"/>
            <a:r>
              <a:rPr lang="en-US" sz="2400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2a1) of people who are carried hither and thither in a ship, driven to and fro</a:t>
            </a:r>
          </a:p>
          <a:p>
            <a:r>
              <a:rPr lang="en-US" sz="2400" b="1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Citing in TDNT: 9:62, 1252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Thayer’s Greek Definitions cont.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2b) to differ, to test, prove, the good things that differ</a:t>
            </a:r>
          </a:p>
          <a:p>
            <a:pPr lvl="1"/>
            <a:r>
              <a:rPr lang="en-US" sz="2400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2b1) to distinguish between good and evil, lawful and unlawful, to approve of things that excel, to differ from one</a:t>
            </a:r>
          </a:p>
          <a:p>
            <a:pPr lvl="1"/>
            <a:r>
              <a:rPr lang="en-US" sz="2400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2b2) to excel, surpass one</a:t>
            </a:r>
          </a:p>
          <a:p>
            <a:r>
              <a:rPr lang="en-US" sz="2400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2c) impersonally, it makes a difference, it matters, is of importance</a:t>
            </a:r>
          </a:p>
          <a:p>
            <a:r>
              <a:rPr lang="en-US" sz="2400" b="1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Part of Speech: none</a:t>
            </a:r>
          </a:p>
          <a:p>
            <a:r>
              <a:rPr lang="en-US" sz="2400" b="1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A Related Word by Thayer’s/Strong’s Number: from G1223 and G5342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King James Concordance</a:t>
            </a:r>
            <a:endParaRPr lang="en-US" i="1" dirty="0">
              <a:solidFill>
                <a:srgbClr val="8F7C2D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sz="2000" b="1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G1308</a:t>
            </a:r>
          </a:p>
          <a:p>
            <a:r>
              <a:rPr lang="vi-VN" sz="2000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διαφέρω</a:t>
            </a:r>
          </a:p>
          <a:p>
            <a:r>
              <a:rPr lang="en-US" sz="2000" dirty="0" err="1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diaphero</a:t>
            </a:r>
            <a:r>
              <a:rPr lang="en-US" sz="2000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̄</a:t>
            </a:r>
          </a:p>
          <a:p>
            <a:r>
              <a:rPr lang="en-US" sz="2000" b="1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Total KJV Occurrences: 16</a:t>
            </a:r>
          </a:p>
          <a:p>
            <a:r>
              <a:rPr lang="en-US" sz="2000" b="1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better, 3</a:t>
            </a:r>
          </a:p>
          <a:p>
            <a:r>
              <a:rPr lang="en-US" sz="2000" u="sng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Mat_6:26, Mat_12:12, Luk_12:24</a:t>
            </a:r>
          </a:p>
          <a:p>
            <a:r>
              <a:rPr lang="en-US" sz="2000" b="1" dirty="0" err="1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differeth</a:t>
            </a:r>
            <a:r>
              <a:rPr lang="en-US" sz="2000" b="1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, 2</a:t>
            </a:r>
          </a:p>
          <a:p>
            <a:r>
              <a:rPr lang="en-US" sz="2000" u="sng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1Co_15:41, Gal_4:1</a:t>
            </a:r>
          </a:p>
          <a:p>
            <a:r>
              <a:rPr lang="en-US" sz="2000" b="1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excellent, 2</a:t>
            </a:r>
          </a:p>
          <a:p>
            <a:r>
              <a:rPr lang="en-US" sz="2000" u="sng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Rom_2:18, Phi_1:10</a:t>
            </a:r>
          </a:p>
          <a:p>
            <a:r>
              <a:rPr lang="en-US" sz="2000" b="1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more, 2</a:t>
            </a:r>
          </a:p>
          <a:p>
            <a:r>
              <a:rPr lang="en-US" sz="2000" u="sng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Mat_10:31, Luk_12:7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sz="2000" b="1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value, 2</a:t>
            </a:r>
          </a:p>
          <a:p>
            <a:r>
              <a:rPr lang="en-US" sz="2000" u="sng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Mat_10:31, Luk_12:7</a:t>
            </a:r>
          </a:p>
          <a:p>
            <a:r>
              <a:rPr lang="en-US" sz="2000" b="1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down, 1</a:t>
            </a:r>
          </a:p>
          <a:p>
            <a:r>
              <a:rPr lang="en-US" sz="2000" u="sng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Act_27:27</a:t>
            </a:r>
          </a:p>
          <a:p>
            <a:r>
              <a:rPr lang="en-US" sz="2000" b="1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driven, 1</a:t>
            </a:r>
          </a:p>
          <a:p>
            <a:r>
              <a:rPr lang="en-US" sz="2000" u="sng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Act_27:27 (2)</a:t>
            </a:r>
          </a:p>
          <a:p>
            <a:r>
              <a:rPr lang="en-US" sz="2000" b="1" dirty="0" err="1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maketh</a:t>
            </a:r>
            <a:r>
              <a:rPr lang="en-US" sz="2000" b="1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, 1</a:t>
            </a:r>
          </a:p>
          <a:p>
            <a:r>
              <a:rPr lang="en-US" sz="2000" u="sng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Gal_2:6</a:t>
            </a:r>
          </a:p>
          <a:p>
            <a:r>
              <a:rPr lang="en-US" sz="2000" b="1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matter, 1</a:t>
            </a:r>
          </a:p>
          <a:p>
            <a:r>
              <a:rPr lang="en-US" sz="2000" u="sng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Gal_2:6 (2)</a:t>
            </a:r>
          </a:p>
          <a:p>
            <a:r>
              <a:rPr lang="en-US" sz="2000" b="1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published, 1</a:t>
            </a:r>
          </a:p>
          <a:p>
            <a:r>
              <a:rPr lang="en-US" sz="2000" u="sng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Act_13:49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Put On Whole Armor of God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524000"/>
            <a:ext cx="8229600" cy="4602163"/>
          </a:xfrm>
        </p:spPr>
        <p:txBody>
          <a:bodyPr/>
          <a:lstStyle/>
          <a:p>
            <a:r>
              <a:rPr lang="en-US" sz="2400" i="1" dirty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Eph 6:10  Finally, my brethren, be strong in the Lord, and in the power of his might. </a:t>
            </a:r>
          </a:p>
          <a:p>
            <a:r>
              <a:rPr lang="en-US" sz="2400" i="1" dirty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Eph 6:11  Put on the whole </a:t>
            </a:r>
            <a:r>
              <a:rPr lang="en-US" sz="2400" i="1" dirty="0" err="1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armour</a:t>
            </a:r>
            <a:r>
              <a:rPr lang="en-US" sz="2400" i="1" dirty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 of God, that ye may be able to stand against the wiles of the devil. </a:t>
            </a:r>
          </a:p>
          <a:p>
            <a:r>
              <a:rPr lang="en-US" sz="2400" i="1" dirty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Eph 6:12  For we wrestle not against flesh and blood, but against principalities, against powers, against the rulers of the darkness of this world, against spiritual wickedness in high [places]. </a:t>
            </a:r>
          </a:p>
          <a:p>
            <a:r>
              <a:rPr lang="en-US" sz="2400" i="1" dirty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Eph 6:13  Wherefore take unto you the whole </a:t>
            </a:r>
            <a:r>
              <a:rPr lang="en-US" sz="2400" i="1" dirty="0" err="1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armour</a:t>
            </a:r>
            <a:r>
              <a:rPr lang="en-US" sz="2400" i="1" dirty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 of God, that ye may be able to withstand in the evil day, and having done all, to stand.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Making Known - Publish</a:t>
            </a:r>
            <a:endParaRPr lang="en-US" i="1" dirty="0">
              <a:solidFill>
                <a:srgbClr val="8F7C2D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819400"/>
            <a:ext cx="8229600" cy="3306763"/>
          </a:xfrm>
        </p:spPr>
        <p:txBody>
          <a:bodyPr/>
          <a:lstStyle/>
          <a:p>
            <a:r>
              <a:rPr lang="en-US" i="1" dirty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Eph </a:t>
            </a:r>
            <a:r>
              <a:rPr lang="en-US" i="1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6:19    Making known the Gospel</a:t>
            </a:r>
            <a:endParaRPr lang="en-US" i="1" dirty="0">
              <a:solidFill>
                <a:srgbClr val="8F7C2D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Webster’s 1828 Dictionary</a:t>
            </a:r>
            <a:endParaRPr lang="en-US" i="1" dirty="0">
              <a:solidFill>
                <a:srgbClr val="8F7C2D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754563"/>
          </a:xfrm>
        </p:spPr>
        <p:txBody>
          <a:bodyPr/>
          <a:lstStyle/>
          <a:p>
            <a:r>
              <a:rPr lang="en-US" sz="2600" b="1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Publish</a:t>
            </a:r>
          </a:p>
          <a:p>
            <a:r>
              <a:rPr lang="en-US" sz="2600" b="1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PUB'LISH, </a:t>
            </a:r>
            <a:r>
              <a:rPr lang="en-US" sz="2600" b="1" dirty="0" err="1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v.t</a:t>
            </a:r>
            <a:r>
              <a:rPr lang="en-US" sz="2600" b="1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. [</a:t>
            </a:r>
            <a:r>
              <a:rPr lang="en-US" sz="2600" b="1" dirty="0" err="1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L.publico</a:t>
            </a:r>
            <a:r>
              <a:rPr lang="en-US" sz="2600" b="1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. See Public.]</a:t>
            </a:r>
            <a:endParaRPr lang="en-US" sz="2600" dirty="0" smtClean="0">
              <a:solidFill>
                <a:srgbClr val="8F7C2D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600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1. To discover or make known to mankind or to people in general what before was private or unknown; to divulge, as a private transaction; to promulgate or proclaim, as a law or edict. We publish a secret, by telling it to people without reserve. Laws are published by printing or by proclamation. Christ and his apostles published the glad tidings of salvation.</a:t>
            </a:r>
          </a:p>
          <a:p>
            <a:r>
              <a:rPr lang="en-US" sz="2600" dirty="0" err="1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Th</a:t>
            </a:r>
            <a:r>
              <a:rPr lang="en-US" sz="2600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' unwearied sun, from day to day,</a:t>
            </a:r>
          </a:p>
          <a:p>
            <a:r>
              <a:rPr lang="en-US" sz="2600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Does his Creator's power display;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Webster’s 1828 Dictionary cont.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itchFamily="34" charset="0"/>
              <a:buChar char="•"/>
            </a:pPr>
            <a:r>
              <a:rPr lang="en-US" sz="2600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And publishes to every land</a:t>
            </a:r>
          </a:p>
          <a:p>
            <a:r>
              <a:rPr lang="en-US" sz="2600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The work of an Almighty hand.</a:t>
            </a:r>
          </a:p>
          <a:p>
            <a:r>
              <a:rPr lang="en-US" sz="2600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2. To send a book into the world; or to sell or offer for sale a book, map or print.</a:t>
            </a:r>
          </a:p>
          <a:p>
            <a:r>
              <a:rPr lang="en-US" sz="2600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3. To utter; to put off or into circulation; as, to publish a forged or counterfeit paper.</a:t>
            </a:r>
          </a:p>
          <a:p>
            <a:r>
              <a:rPr lang="en-US" sz="2600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4. To make known by posting, or by reading in a church; as, to publish banns of matrimony. We say also, the persons intending marriage are published; that is, their intention of marriage is published.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Psalm 26:7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0"/>
            <a:ext cx="8229600" cy="3840163"/>
          </a:xfrm>
        </p:spPr>
        <p:txBody>
          <a:bodyPr/>
          <a:lstStyle/>
          <a:p>
            <a:r>
              <a:rPr lang="en-US" i="1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That I may publish with the voice of thanksgiving, and tell of all thy wondrous works.</a:t>
            </a:r>
          </a:p>
        </p:txBody>
      </p:sp>
    </p:spTree>
  </p:cSld>
  <p:clrMapOvr>
    <a:masterClrMapping/>
  </p:clrMapOvr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Concourse">
  <a:themeElements>
    <a:clrScheme name="Custom 1">
      <a:dk1>
        <a:srgbClr val="69676D"/>
      </a:dk1>
      <a:lt1>
        <a:sysClr val="window" lastClr="FFFFFF"/>
      </a:lt1>
      <a:dk2>
        <a:srgbClr val="816E29"/>
      </a:dk2>
      <a:lt2>
        <a:srgbClr val="C1A63E"/>
      </a:lt2>
      <a:accent1>
        <a:srgbClr val="AE9638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481</TotalTime>
  <Words>4400</Words>
  <Application>Microsoft Office PowerPoint</Application>
  <PresentationFormat>On-screen Show (4:3)</PresentationFormat>
  <Paragraphs>366</Paragraphs>
  <Slides>48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48</vt:i4>
      </vt:variant>
    </vt:vector>
  </HeadingPairs>
  <TitlesOfParts>
    <vt:vector size="50" baseType="lpstr">
      <vt:lpstr>Default Design</vt:lpstr>
      <vt:lpstr>Concourse</vt:lpstr>
      <vt:lpstr>The Good Shepherd Ministry Psalm 23   </vt:lpstr>
      <vt:lpstr>The Good Shepherd Ministry Psalm 23</vt:lpstr>
      <vt:lpstr>The Good Shepherd Ministry Psalm 23</vt:lpstr>
      <vt:lpstr>Making Known the Gospel  </vt:lpstr>
      <vt:lpstr>Put On Whole Armor of God</vt:lpstr>
      <vt:lpstr>Making Known - Publish</vt:lpstr>
      <vt:lpstr>Webster’s 1828 Dictionary</vt:lpstr>
      <vt:lpstr>Webster’s 1828 Dictionary cont.</vt:lpstr>
      <vt:lpstr>Psalm 26:7</vt:lpstr>
      <vt:lpstr>Brown-Driver-Brigg’s Hebrew Definitions</vt:lpstr>
      <vt:lpstr>Brown-Driver-Brigg’s Hebrew Definitions cont.</vt:lpstr>
      <vt:lpstr>Brown-Driver-Brigg’s Hebrew Definitions cont.</vt:lpstr>
      <vt:lpstr>Strong’s Hebrew and Greek Dictionaries</vt:lpstr>
      <vt:lpstr>King James Concordance</vt:lpstr>
      <vt:lpstr>King James Concordance cont.</vt:lpstr>
      <vt:lpstr>King James Concordance cont.</vt:lpstr>
      <vt:lpstr>King James Concordance cont.</vt:lpstr>
      <vt:lpstr>King James Concordance cont.</vt:lpstr>
      <vt:lpstr>King James Concordance cont.</vt:lpstr>
      <vt:lpstr>King James Concordance cont.</vt:lpstr>
      <vt:lpstr>King James Concordance cont.</vt:lpstr>
      <vt:lpstr>King James Concordance cont.</vt:lpstr>
      <vt:lpstr>King James Concordance cont.</vt:lpstr>
      <vt:lpstr>King James Concordance cont.</vt:lpstr>
      <vt:lpstr>King James Concordance cont.</vt:lpstr>
      <vt:lpstr>King James Concordance cont.</vt:lpstr>
      <vt:lpstr>King James Concordance cont.</vt:lpstr>
      <vt:lpstr>Psalm 68:11</vt:lpstr>
      <vt:lpstr>Isaiah 52:7</vt:lpstr>
      <vt:lpstr>Nahum 1:15</vt:lpstr>
      <vt:lpstr>Brown-Driver-Brigg’s Hebrew Definitions</vt:lpstr>
      <vt:lpstr>Strong’s Hebrew and Greek Dictionaries</vt:lpstr>
      <vt:lpstr>King James Concordance</vt:lpstr>
      <vt:lpstr>King James Concordance cont.</vt:lpstr>
      <vt:lpstr>Mark 1:45</vt:lpstr>
      <vt:lpstr>Mark 5:20</vt:lpstr>
      <vt:lpstr>Mark 13:10</vt:lpstr>
      <vt:lpstr>Luke 8:39</vt:lpstr>
      <vt:lpstr>Acts 10:37</vt:lpstr>
      <vt:lpstr>Strong’s Hebrew and Greek Dictionaries</vt:lpstr>
      <vt:lpstr>Thayer’s Greek Definitions</vt:lpstr>
      <vt:lpstr>King James Concordance</vt:lpstr>
      <vt:lpstr>King James Concordance cont.</vt:lpstr>
      <vt:lpstr>Acts 13:49</vt:lpstr>
      <vt:lpstr>Strong’s Hebrew and Greek Dictionaries</vt:lpstr>
      <vt:lpstr>Thayer’s Greek Definitions</vt:lpstr>
      <vt:lpstr>Thayer’s Greek Definitions cont.</vt:lpstr>
      <vt:lpstr>King James Concordance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Dr. C. S. Cole</dc:creator>
  <cp:lastModifiedBy>Dr. Cole</cp:lastModifiedBy>
  <cp:revision>50</cp:revision>
  <dcterms:created xsi:type="dcterms:W3CDTF">2007-11-13T13:29:07Z</dcterms:created>
  <dcterms:modified xsi:type="dcterms:W3CDTF">2021-03-05T17:17:00Z</dcterms:modified>
</cp:coreProperties>
</file>